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450" r:id="rId2"/>
    <p:sldId id="810" r:id="rId3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BCA5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59" autoAdjust="0"/>
    <p:restoredTop sz="94779" autoAdjust="0"/>
  </p:normalViewPr>
  <p:slideViewPr>
    <p:cSldViewPr snapToGrid="0" snapToObjects="1">
      <p:cViewPr varScale="1">
        <p:scale>
          <a:sx n="86" d="100"/>
          <a:sy n="86" d="100"/>
        </p:scale>
        <p:origin x="618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48" d="100"/>
          <a:sy n="48" d="100"/>
        </p:scale>
        <p:origin x="2664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CFA468-231A-BB43-8F43-0EE6F352D284}" type="doc">
      <dgm:prSet loTypeId="urn:microsoft.com/office/officeart/2005/8/layout/orgChart1" loCatId="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F4865F-34A7-7645-83D1-FA60FFF5874D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000" dirty="0"/>
            <a:t>Gary Mendell  </a:t>
          </a:r>
        </a:p>
        <a:p>
          <a:r>
            <a:rPr lang="en-US" sz="1000" dirty="0"/>
            <a:t> CEO</a:t>
          </a:r>
        </a:p>
      </dgm:t>
    </dgm:pt>
    <dgm:pt modelId="{1D2E0075-652B-C446-BDFE-BF4965ACF7D1}" type="parTrans" cxnId="{0431B56C-10D7-694E-86D3-CB47D2BC243A}">
      <dgm:prSet/>
      <dgm:spPr/>
      <dgm:t>
        <a:bodyPr/>
        <a:lstStyle/>
        <a:p>
          <a:endParaRPr lang="en-US" sz="2000"/>
        </a:p>
      </dgm:t>
    </dgm:pt>
    <dgm:pt modelId="{086F90FC-76EA-A049-86B7-5BA88C2B585D}" type="sibTrans" cxnId="{0431B56C-10D7-694E-86D3-CB47D2BC243A}">
      <dgm:prSet/>
      <dgm:spPr/>
      <dgm:t>
        <a:bodyPr/>
        <a:lstStyle/>
        <a:p>
          <a:endParaRPr lang="en-US" sz="2000"/>
        </a:p>
      </dgm:t>
    </dgm:pt>
    <dgm:pt modelId="{F93E2CE8-4586-274D-8CB1-62F2FAFE5D66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800" dirty="0"/>
            <a:t>Steve </a:t>
          </a:r>
          <a:r>
            <a:rPr lang="en-US" sz="800" dirty="0" err="1"/>
            <a:t>D’Antonio</a:t>
          </a:r>
          <a:endParaRPr lang="en-US" sz="800" dirty="0"/>
        </a:p>
        <a:p>
          <a:r>
            <a:rPr lang="en-US" sz="800" dirty="0"/>
            <a:t>EVP</a:t>
          </a:r>
        </a:p>
      </dgm:t>
    </dgm:pt>
    <dgm:pt modelId="{88346BB0-BA6E-1843-8FDE-963A2B7C5871}" type="parTrans" cxnId="{658B2E27-56EC-3C4C-9F15-B2B65B41D6BB}">
      <dgm:prSet/>
      <dgm:spPr/>
      <dgm:t>
        <a:bodyPr/>
        <a:lstStyle/>
        <a:p>
          <a:endParaRPr lang="en-US" sz="2000"/>
        </a:p>
      </dgm:t>
    </dgm:pt>
    <dgm:pt modelId="{2DC1023F-6AA3-924A-8160-142826B073A5}" type="sibTrans" cxnId="{658B2E27-56EC-3C4C-9F15-B2B65B41D6BB}">
      <dgm:prSet/>
      <dgm:spPr/>
      <dgm:t>
        <a:bodyPr/>
        <a:lstStyle/>
        <a:p>
          <a:endParaRPr lang="en-US" sz="2000"/>
        </a:p>
      </dgm:t>
    </dgm:pt>
    <dgm:pt modelId="{0DFB27C8-5CA0-AC4A-B309-157000609FF6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800" dirty="0"/>
            <a:t>Akin Gump</a:t>
          </a:r>
        </a:p>
        <a:p>
          <a:r>
            <a:rPr lang="en-US" sz="800" dirty="0"/>
            <a:t>(Federal)</a:t>
          </a:r>
        </a:p>
      </dgm:t>
    </dgm:pt>
    <dgm:pt modelId="{A9251434-43A0-7246-9459-588BCD08FD05}" type="parTrans" cxnId="{2CB135F5-E0DD-EC44-AE4A-DD8FAFF0D97F}">
      <dgm:prSet/>
      <dgm:spPr/>
      <dgm:t>
        <a:bodyPr/>
        <a:lstStyle/>
        <a:p>
          <a:endParaRPr lang="en-US" sz="2000"/>
        </a:p>
      </dgm:t>
    </dgm:pt>
    <dgm:pt modelId="{DE925519-62AA-8242-A3D6-AF872CD5E1C2}" type="sibTrans" cxnId="{2CB135F5-E0DD-EC44-AE4A-DD8FAFF0D97F}">
      <dgm:prSet/>
      <dgm:spPr/>
      <dgm:t>
        <a:bodyPr/>
        <a:lstStyle/>
        <a:p>
          <a:endParaRPr lang="en-US" sz="2000"/>
        </a:p>
      </dgm:t>
    </dgm:pt>
    <dgm:pt modelId="{F8F01262-955F-48A9-8170-138C088E1500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800" dirty="0"/>
            <a:t>Mary Miller</a:t>
          </a:r>
        </a:p>
        <a:p>
          <a:r>
            <a:rPr lang="en-US" sz="800" dirty="0"/>
            <a:t>SVP</a:t>
          </a:r>
        </a:p>
      </dgm:t>
    </dgm:pt>
    <dgm:pt modelId="{A7FB3B28-200F-4B4C-BE3A-2376A560663A}" type="parTrans" cxnId="{EBD79EDB-3793-4ACF-A33A-1E29A3302A36}">
      <dgm:prSet/>
      <dgm:spPr/>
      <dgm:t>
        <a:bodyPr/>
        <a:lstStyle/>
        <a:p>
          <a:endParaRPr lang="en-US" sz="2000"/>
        </a:p>
      </dgm:t>
    </dgm:pt>
    <dgm:pt modelId="{211141D3-F732-4394-B62D-696622ED8D7F}" type="sibTrans" cxnId="{EBD79EDB-3793-4ACF-A33A-1E29A3302A36}">
      <dgm:prSet/>
      <dgm:spPr/>
      <dgm:t>
        <a:bodyPr/>
        <a:lstStyle/>
        <a:p>
          <a:endParaRPr lang="en-US" sz="2000"/>
        </a:p>
      </dgm:t>
    </dgm:pt>
    <dgm:pt modelId="{843067A1-E425-45A0-A5D2-42900194990A}" type="asst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800" baseline="0" dirty="0"/>
            <a:t>Holly Jespersen</a:t>
          </a:r>
        </a:p>
        <a:p>
          <a:r>
            <a:rPr lang="en-US" sz="800" baseline="0" dirty="0"/>
            <a:t>Senior Comm. Manager</a:t>
          </a:r>
        </a:p>
      </dgm:t>
    </dgm:pt>
    <dgm:pt modelId="{3DF85329-DCEC-4180-A42C-93C5036311C5}" type="parTrans" cxnId="{7DD488F1-9867-4864-8E91-1489B7BE96C4}">
      <dgm:prSet/>
      <dgm:spPr/>
      <dgm:t>
        <a:bodyPr/>
        <a:lstStyle/>
        <a:p>
          <a:endParaRPr lang="en-US" sz="2000"/>
        </a:p>
      </dgm:t>
    </dgm:pt>
    <dgm:pt modelId="{5C7F6B0A-D487-48E7-BD22-37E4C8B0D804}" type="sibTrans" cxnId="{7DD488F1-9867-4864-8E91-1489B7BE96C4}">
      <dgm:prSet/>
      <dgm:spPr/>
      <dgm:t>
        <a:bodyPr/>
        <a:lstStyle/>
        <a:p>
          <a:endParaRPr lang="en-US" sz="2000"/>
        </a:p>
      </dgm:t>
    </dgm:pt>
    <dgm:pt modelId="{C4F45220-CC70-4197-96D7-EFC3A8A3231C}">
      <dgm:prSet custT="1"/>
      <dgm:spPr>
        <a:solidFill>
          <a:schemeClr val="accent1"/>
        </a:solidFill>
      </dgm:spPr>
      <dgm:t>
        <a:bodyPr/>
        <a:lstStyle/>
        <a:p>
          <a:r>
            <a:rPr lang="en-US" sz="800" dirty="0"/>
            <a:t>Kevin</a:t>
          </a:r>
          <a:r>
            <a:rPr lang="en-US" sz="700" dirty="0"/>
            <a:t> </a:t>
          </a:r>
          <a:r>
            <a:rPr lang="en-US" sz="800" dirty="0"/>
            <a:t>Roy</a:t>
          </a:r>
        </a:p>
        <a:p>
          <a:r>
            <a:rPr lang="en-US" sz="800" dirty="0"/>
            <a:t>Chief</a:t>
          </a:r>
          <a:r>
            <a:rPr lang="en-US" sz="700" dirty="0"/>
            <a:t> </a:t>
          </a:r>
          <a:r>
            <a:rPr lang="en-US" sz="800" dirty="0"/>
            <a:t>Public</a:t>
          </a:r>
          <a:r>
            <a:rPr lang="en-US" sz="700" dirty="0"/>
            <a:t> </a:t>
          </a:r>
          <a:r>
            <a:rPr lang="en-US" sz="800" dirty="0"/>
            <a:t>Policy</a:t>
          </a:r>
          <a:r>
            <a:rPr lang="en-US" sz="700" dirty="0"/>
            <a:t> </a:t>
          </a:r>
          <a:r>
            <a:rPr lang="en-US" sz="800" dirty="0"/>
            <a:t>Officer</a:t>
          </a:r>
        </a:p>
      </dgm:t>
    </dgm:pt>
    <dgm:pt modelId="{32F72D4F-0F15-4D2A-BAD2-CA25AD91BB34}" type="parTrans" cxnId="{3772F697-A4E8-4C6C-94CE-A1CDB5AD1663}">
      <dgm:prSet/>
      <dgm:spPr/>
      <dgm:t>
        <a:bodyPr/>
        <a:lstStyle/>
        <a:p>
          <a:endParaRPr lang="en-US" sz="2000"/>
        </a:p>
      </dgm:t>
    </dgm:pt>
    <dgm:pt modelId="{7A013ED5-2728-4B45-A61C-D898E4C2D762}" type="sibTrans" cxnId="{3772F697-A4E8-4C6C-94CE-A1CDB5AD1663}">
      <dgm:prSet/>
      <dgm:spPr/>
      <dgm:t>
        <a:bodyPr/>
        <a:lstStyle/>
        <a:p>
          <a:endParaRPr lang="en-US" sz="2000"/>
        </a:p>
      </dgm:t>
    </dgm:pt>
    <dgm:pt modelId="{E932707C-7082-494D-9D78-4CAB0C719FBE}">
      <dgm:prSet custT="1"/>
      <dgm:spPr>
        <a:solidFill>
          <a:schemeClr val="accent1"/>
        </a:solidFill>
      </dgm:spPr>
      <dgm:t>
        <a:bodyPr/>
        <a:lstStyle/>
        <a:p>
          <a:r>
            <a:rPr lang="en-US" sz="800" dirty="0"/>
            <a:t>Leslie Litsky</a:t>
          </a:r>
        </a:p>
        <a:p>
          <a:r>
            <a:rPr lang="en-US" sz="800" dirty="0"/>
            <a:t>Head of Learning</a:t>
          </a:r>
        </a:p>
      </dgm:t>
    </dgm:pt>
    <dgm:pt modelId="{740D949D-B079-4D75-A029-20E9C3FB4C6E}" type="parTrans" cxnId="{5A298502-AC7F-4557-99E5-1182160CDFA2}">
      <dgm:prSet/>
      <dgm:spPr/>
      <dgm:t>
        <a:bodyPr/>
        <a:lstStyle/>
        <a:p>
          <a:endParaRPr lang="en-US" sz="2000"/>
        </a:p>
      </dgm:t>
    </dgm:pt>
    <dgm:pt modelId="{C32C6034-9A92-4ACA-BF8F-B880BBF28660}" type="sibTrans" cxnId="{5A298502-AC7F-4557-99E5-1182160CDFA2}">
      <dgm:prSet/>
      <dgm:spPr/>
      <dgm:t>
        <a:bodyPr/>
        <a:lstStyle/>
        <a:p>
          <a:endParaRPr lang="en-US" sz="2000"/>
        </a:p>
      </dgm:t>
    </dgm:pt>
    <dgm:pt modelId="{1895776F-2C74-47E9-8288-DEE2B9865029}">
      <dgm:prSet custT="1"/>
      <dgm:spPr>
        <a:solidFill>
          <a:schemeClr val="accent1"/>
        </a:solidFill>
      </dgm:spPr>
      <dgm:t>
        <a:bodyPr/>
        <a:lstStyle/>
        <a:p>
          <a:r>
            <a:rPr lang="en-US" sz="800" dirty="0"/>
            <a:t>50 State</a:t>
          </a:r>
        </a:p>
        <a:p>
          <a:r>
            <a:rPr lang="en-US" sz="800" dirty="0"/>
            <a:t>(State)</a:t>
          </a:r>
        </a:p>
      </dgm:t>
    </dgm:pt>
    <dgm:pt modelId="{358F3326-3FF2-4B5D-9B82-4E6F6E5215F2}" type="parTrans" cxnId="{6D684219-8050-4597-A46C-FF6FCBB7CE96}">
      <dgm:prSet/>
      <dgm:spPr/>
      <dgm:t>
        <a:bodyPr/>
        <a:lstStyle/>
        <a:p>
          <a:endParaRPr lang="en-US" sz="2000"/>
        </a:p>
      </dgm:t>
    </dgm:pt>
    <dgm:pt modelId="{F08A6A72-5E42-4EC0-BF94-27268903DED2}" type="sibTrans" cxnId="{6D684219-8050-4597-A46C-FF6FCBB7CE96}">
      <dgm:prSet/>
      <dgm:spPr/>
      <dgm:t>
        <a:bodyPr/>
        <a:lstStyle/>
        <a:p>
          <a:endParaRPr lang="en-US" sz="2000"/>
        </a:p>
      </dgm:t>
    </dgm:pt>
    <dgm:pt modelId="{54726427-37FD-45A3-AE9C-3DD9A72030EC}">
      <dgm:prSet custT="1"/>
      <dgm:spPr>
        <a:solidFill>
          <a:schemeClr val="accent1"/>
        </a:solidFill>
      </dgm:spPr>
      <dgm:t>
        <a:bodyPr/>
        <a:lstStyle/>
        <a:p>
          <a:r>
            <a:rPr lang="en-US" sz="800" dirty="0"/>
            <a:t>Sam Aresenault</a:t>
          </a:r>
        </a:p>
        <a:p>
          <a:r>
            <a:rPr lang="en-US" sz="800" dirty="0"/>
            <a:t>VP,  National Treatment Quality Initiatives</a:t>
          </a:r>
        </a:p>
      </dgm:t>
    </dgm:pt>
    <dgm:pt modelId="{3275B140-9424-4CAA-9F6F-FA9EE5F57EB2}" type="parTrans" cxnId="{1C6CB85E-0831-4E66-86FE-66F19D5B1B5B}">
      <dgm:prSet/>
      <dgm:spPr/>
      <dgm:t>
        <a:bodyPr/>
        <a:lstStyle/>
        <a:p>
          <a:endParaRPr lang="en-US" sz="2000"/>
        </a:p>
      </dgm:t>
    </dgm:pt>
    <dgm:pt modelId="{F9B98622-A7A2-4360-8266-30E8483FB096}" type="sibTrans" cxnId="{1C6CB85E-0831-4E66-86FE-66F19D5B1B5B}">
      <dgm:prSet/>
      <dgm:spPr/>
      <dgm:t>
        <a:bodyPr/>
        <a:lstStyle/>
        <a:p>
          <a:endParaRPr lang="en-US" sz="2000"/>
        </a:p>
      </dgm:t>
    </dgm:pt>
    <dgm:pt modelId="{013446F6-1C82-41D0-9F0B-6824D95B8757}">
      <dgm:prSet custT="1"/>
      <dgm:spPr>
        <a:solidFill>
          <a:schemeClr val="accent1"/>
        </a:solidFill>
      </dgm:spPr>
      <dgm:t>
        <a:bodyPr/>
        <a:lstStyle/>
        <a:p>
          <a:r>
            <a:rPr lang="en-US" sz="800" baseline="0" dirty="0">
              <a:latin typeface="Franklin Gothic Book" panose="020B0503020102020204" pitchFamily="34" charset="0"/>
            </a:rPr>
            <a:t>Lynne Nouvel</a:t>
          </a:r>
        </a:p>
        <a:p>
          <a:r>
            <a:rPr lang="en-US" sz="800" baseline="0" dirty="0">
              <a:latin typeface="Franklin Gothic Book" panose="020B0503020102020204" pitchFamily="34" charset="0"/>
            </a:rPr>
            <a:t>Director, Grassroots</a:t>
          </a:r>
        </a:p>
      </dgm:t>
    </dgm:pt>
    <dgm:pt modelId="{DD4C27E4-6332-4858-9393-9C0345CD125C}" type="parTrans" cxnId="{F08591BF-82D6-4EBA-84A3-F6059FFF9784}">
      <dgm:prSet/>
      <dgm:spPr/>
      <dgm:t>
        <a:bodyPr/>
        <a:lstStyle/>
        <a:p>
          <a:endParaRPr lang="en-US" sz="2000"/>
        </a:p>
      </dgm:t>
    </dgm:pt>
    <dgm:pt modelId="{02553BDC-8F96-4B57-8272-42979DABF59C}" type="sibTrans" cxnId="{F08591BF-82D6-4EBA-84A3-F6059FFF9784}">
      <dgm:prSet/>
      <dgm:spPr/>
      <dgm:t>
        <a:bodyPr/>
        <a:lstStyle/>
        <a:p>
          <a:endParaRPr lang="en-US" sz="2000"/>
        </a:p>
      </dgm:t>
    </dgm:pt>
    <dgm:pt modelId="{FC7AA5C9-C256-4E19-9BFC-7FBB5C86B1A0}">
      <dgm:prSet custT="1"/>
      <dgm:spPr>
        <a:solidFill>
          <a:schemeClr val="accent2"/>
        </a:solidFill>
      </dgm:spPr>
      <dgm:t>
        <a:bodyPr/>
        <a:lstStyle/>
        <a:p>
          <a:r>
            <a:rPr lang="en-US" sz="800" baseline="0" dirty="0">
              <a:latin typeface="Franklin Gothic Book" panose="020B0503020102020204" pitchFamily="34" charset="0"/>
            </a:rPr>
            <a:t>Open</a:t>
          </a:r>
        </a:p>
        <a:p>
          <a:r>
            <a:rPr lang="en-US" sz="800" baseline="0" dirty="0">
              <a:latin typeface="Franklin Gothic Book" panose="020B0503020102020204" pitchFamily="34" charset="0"/>
            </a:rPr>
            <a:t>Stigma Leader </a:t>
          </a:r>
        </a:p>
      </dgm:t>
    </dgm:pt>
    <dgm:pt modelId="{2BFA2E0A-731E-4C90-8A2A-990D23E472C5}" type="parTrans" cxnId="{1BB911AA-EFEC-486B-97CF-DE8AC28A6592}">
      <dgm:prSet/>
      <dgm:spPr/>
      <dgm:t>
        <a:bodyPr/>
        <a:lstStyle/>
        <a:p>
          <a:endParaRPr lang="en-US" sz="2000"/>
        </a:p>
      </dgm:t>
    </dgm:pt>
    <dgm:pt modelId="{ADB96EA4-B488-470D-9CEA-3DD5BF8C22FF}" type="sibTrans" cxnId="{1BB911AA-EFEC-486B-97CF-DE8AC28A6592}">
      <dgm:prSet/>
      <dgm:spPr/>
      <dgm:t>
        <a:bodyPr/>
        <a:lstStyle/>
        <a:p>
          <a:endParaRPr lang="en-US" sz="2000"/>
        </a:p>
      </dgm:t>
    </dgm:pt>
    <dgm:pt modelId="{8262B671-76FA-4801-B406-EFE8F9A143FA}">
      <dgm:prSet custT="1"/>
      <dgm:spPr>
        <a:solidFill>
          <a:schemeClr val="accent1"/>
        </a:solidFill>
      </dgm:spPr>
      <dgm:t>
        <a:bodyPr/>
        <a:lstStyle/>
        <a:p>
          <a:r>
            <a:rPr lang="en-US" sz="800" baseline="0" dirty="0">
              <a:latin typeface="Franklin Gothic Book" panose="020B0503020102020204" pitchFamily="34" charset="0"/>
            </a:rPr>
            <a:t>Matthew Stefanko</a:t>
          </a:r>
        </a:p>
        <a:p>
          <a:r>
            <a:rPr lang="en-US" sz="800" baseline="0" dirty="0">
              <a:latin typeface="Franklin Gothic Book" panose="020B0503020102020204" pitchFamily="34" charset="0"/>
            </a:rPr>
            <a:t>Director, </a:t>
          </a:r>
          <a:r>
            <a:rPr lang="en-US" sz="800" baseline="0" dirty="0" err="1">
              <a:latin typeface="Franklin Gothic Book" panose="020B0503020102020204" pitchFamily="34" charset="0"/>
            </a:rPr>
            <a:t>Ntl</a:t>
          </a:r>
          <a:r>
            <a:rPr lang="en-US" sz="800" baseline="0" dirty="0">
              <a:latin typeface="Franklin Gothic Book" panose="020B0503020102020204" pitchFamily="34" charset="0"/>
            </a:rPr>
            <a:t>. Stigma Initiative</a:t>
          </a:r>
        </a:p>
      </dgm:t>
    </dgm:pt>
    <dgm:pt modelId="{3B81F178-2669-450E-BF4E-E12209629F6A}" type="parTrans" cxnId="{9B0FD109-3A1C-40B6-A19B-B8D83B5147D9}">
      <dgm:prSet/>
      <dgm:spPr/>
      <dgm:t>
        <a:bodyPr/>
        <a:lstStyle/>
        <a:p>
          <a:endParaRPr lang="en-US"/>
        </a:p>
      </dgm:t>
    </dgm:pt>
    <dgm:pt modelId="{96D5A6CA-17C6-42EB-81E6-59481954C95F}" type="sibTrans" cxnId="{9B0FD109-3A1C-40B6-A19B-B8D83B5147D9}">
      <dgm:prSet/>
      <dgm:spPr/>
      <dgm:t>
        <a:bodyPr/>
        <a:lstStyle/>
        <a:p>
          <a:endParaRPr lang="en-US"/>
        </a:p>
      </dgm:t>
    </dgm:pt>
    <dgm:pt modelId="{8527CF73-A371-4E41-9838-B196C98F3414}">
      <dgm:prSet custT="1"/>
      <dgm:spPr>
        <a:solidFill>
          <a:schemeClr val="accent1"/>
        </a:solidFill>
      </dgm:spPr>
      <dgm:t>
        <a:bodyPr/>
        <a:lstStyle/>
        <a:p>
          <a:r>
            <a:rPr lang="en-US" sz="800" baseline="0" dirty="0">
              <a:latin typeface="Franklin Gothic Book" panose="020B0503020102020204" pitchFamily="34" charset="0"/>
            </a:rPr>
            <a:t>Rosa Riley</a:t>
          </a:r>
        </a:p>
        <a:p>
          <a:r>
            <a:rPr lang="en-US" sz="800" baseline="0" dirty="0">
              <a:latin typeface="Franklin Gothic Book" panose="020B0503020102020204" pitchFamily="34" charset="0"/>
            </a:rPr>
            <a:t>Program Mgr., National Stigma Strategy</a:t>
          </a:r>
        </a:p>
      </dgm:t>
    </dgm:pt>
    <dgm:pt modelId="{3EECEE3E-56CD-41C9-AB9F-3F28848FC0B1}" type="parTrans" cxnId="{ECF94C11-55D1-43D8-9F82-29A151610585}">
      <dgm:prSet/>
      <dgm:spPr/>
      <dgm:t>
        <a:bodyPr/>
        <a:lstStyle/>
        <a:p>
          <a:endParaRPr lang="en-US"/>
        </a:p>
      </dgm:t>
    </dgm:pt>
    <dgm:pt modelId="{B976C1E0-580E-42E9-8860-0B19C986D150}" type="sibTrans" cxnId="{ECF94C11-55D1-43D8-9F82-29A151610585}">
      <dgm:prSet/>
      <dgm:spPr/>
      <dgm:t>
        <a:bodyPr/>
        <a:lstStyle/>
        <a:p>
          <a:endParaRPr lang="en-US"/>
        </a:p>
      </dgm:t>
    </dgm:pt>
    <dgm:pt modelId="{8CE705AA-CD80-4D6B-901A-7BC255A7A818}">
      <dgm:prSet custT="1"/>
      <dgm:spPr>
        <a:solidFill>
          <a:schemeClr val="accent1"/>
        </a:solidFill>
      </dgm:spPr>
      <dgm:t>
        <a:bodyPr/>
        <a:lstStyle/>
        <a:p>
          <a:r>
            <a:rPr lang="en-US" sz="800" dirty="0"/>
            <a:t>Kirsten Seckler</a:t>
          </a:r>
        </a:p>
        <a:p>
          <a:r>
            <a:rPr lang="en-US" sz="800" dirty="0"/>
            <a:t> CMO &amp; Comm. Officer</a:t>
          </a:r>
        </a:p>
      </dgm:t>
    </dgm:pt>
    <dgm:pt modelId="{7612A362-B681-4454-8646-E09FCEA1DB1C}" type="sibTrans" cxnId="{25642D58-2A1E-46B0-AEB5-0EF401722DFF}">
      <dgm:prSet/>
      <dgm:spPr/>
      <dgm:t>
        <a:bodyPr/>
        <a:lstStyle/>
        <a:p>
          <a:endParaRPr lang="en-US" sz="2000"/>
        </a:p>
      </dgm:t>
    </dgm:pt>
    <dgm:pt modelId="{2007ACA1-6966-47D4-8D43-55E01F1FF06E}" type="parTrans" cxnId="{25642D58-2A1E-46B0-AEB5-0EF401722DFF}">
      <dgm:prSet/>
      <dgm:spPr/>
      <dgm:t>
        <a:bodyPr/>
        <a:lstStyle/>
        <a:p>
          <a:endParaRPr lang="en-US" sz="2000"/>
        </a:p>
      </dgm:t>
    </dgm:pt>
    <dgm:pt modelId="{0CFCAA40-2EE6-4C88-B826-112AF225DD3B}">
      <dgm:prSet custT="1"/>
      <dgm:spPr>
        <a:solidFill>
          <a:schemeClr val="accent1"/>
        </a:solidFill>
      </dgm:spPr>
      <dgm:t>
        <a:bodyPr/>
        <a:lstStyle/>
        <a:p>
          <a:r>
            <a:rPr lang="en-US" sz="800" dirty="0"/>
            <a:t>See Page 2</a:t>
          </a:r>
        </a:p>
      </dgm:t>
    </dgm:pt>
    <dgm:pt modelId="{2DB4E2DB-B9B3-4624-995E-8FD478B10ABD}" type="sibTrans" cxnId="{A610DE4C-86D3-40ED-924D-AA894C6EA01D}">
      <dgm:prSet/>
      <dgm:spPr/>
      <dgm:t>
        <a:bodyPr/>
        <a:lstStyle/>
        <a:p>
          <a:endParaRPr lang="en-US" sz="2000"/>
        </a:p>
      </dgm:t>
    </dgm:pt>
    <dgm:pt modelId="{8895C03F-BE35-4954-89D9-2380B523187A}" type="parTrans" cxnId="{A610DE4C-86D3-40ED-924D-AA894C6EA01D}">
      <dgm:prSet/>
      <dgm:spPr/>
      <dgm:t>
        <a:bodyPr/>
        <a:lstStyle/>
        <a:p>
          <a:endParaRPr lang="en-US" sz="2000"/>
        </a:p>
      </dgm:t>
    </dgm:pt>
    <dgm:pt modelId="{86382318-D5D9-49E5-BACC-B00528C90BA3}">
      <dgm:prSet custT="1"/>
      <dgm:spPr>
        <a:solidFill>
          <a:schemeClr val="accent1"/>
        </a:solidFill>
      </dgm:spPr>
      <dgm:t>
        <a:bodyPr/>
        <a:lstStyle/>
        <a:p>
          <a:r>
            <a:rPr lang="en-US" sz="800" baseline="0" dirty="0">
              <a:latin typeface="Franklin Gothic Book" panose="020B0503020102020204" pitchFamily="34" charset="0"/>
            </a:rPr>
            <a:t>Seema Sandhu</a:t>
          </a:r>
        </a:p>
        <a:p>
          <a:r>
            <a:rPr lang="en-US" sz="800" baseline="0" dirty="0">
              <a:latin typeface="Franklin Gothic Book" panose="020B0503020102020204" pitchFamily="34" charset="0"/>
            </a:rPr>
            <a:t>Program Coord.</a:t>
          </a:r>
        </a:p>
        <a:p>
          <a:r>
            <a:rPr lang="en-US" sz="800" baseline="0" dirty="0">
              <a:latin typeface="Franklin Gothic Book" panose="020B0503020102020204" pitchFamily="34" charset="0"/>
            </a:rPr>
            <a:t>National Stigma Initiative</a:t>
          </a:r>
        </a:p>
      </dgm:t>
    </dgm:pt>
    <dgm:pt modelId="{3C7F206D-6716-45DB-A33D-1DBE095415DB}" type="parTrans" cxnId="{FBE7CE35-E250-4F8D-9336-F3830BEA2127}">
      <dgm:prSet/>
      <dgm:spPr/>
      <dgm:t>
        <a:bodyPr/>
        <a:lstStyle/>
        <a:p>
          <a:endParaRPr lang="en-US"/>
        </a:p>
      </dgm:t>
    </dgm:pt>
    <dgm:pt modelId="{1357CDA3-975D-4100-8FC1-3546FFEB1678}" type="sibTrans" cxnId="{FBE7CE35-E250-4F8D-9336-F3830BEA2127}">
      <dgm:prSet/>
      <dgm:spPr/>
      <dgm:t>
        <a:bodyPr/>
        <a:lstStyle/>
        <a:p>
          <a:endParaRPr lang="en-US"/>
        </a:p>
      </dgm:t>
    </dgm:pt>
    <dgm:pt modelId="{05CD4B77-03A6-4E19-A31B-5AE5FE7AD972}">
      <dgm:prSet custT="1"/>
      <dgm:spPr>
        <a:solidFill>
          <a:schemeClr val="accent1"/>
        </a:solidFill>
      </dgm:spPr>
      <dgm:t>
        <a:bodyPr/>
        <a:lstStyle/>
        <a:p>
          <a:r>
            <a:rPr lang="en-US" sz="800" baseline="0" dirty="0">
              <a:latin typeface="Franklin Gothic Book" panose="020B0503020102020204" pitchFamily="34" charset="0"/>
            </a:rPr>
            <a:t>Courtney Hunter</a:t>
          </a:r>
        </a:p>
        <a:p>
          <a:r>
            <a:rPr lang="en-US" sz="800" baseline="0" dirty="0">
              <a:latin typeface="Franklin Gothic Book" panose="020B0503020102020204" pitchFamily="34" charset="0"/>
            </a:rPr>
            <a:t>VP</a:t>
          </a:r>
        </a:p>
        <a:p>
          <a:r>
            <a:rPr lang="en-US" sz="800" baseline="0" dirty="0">
              <a:latin typeface="Franklin Gothic Book" panose="020B0503020102020204" pitchFamily="34" charset="0"/>
            </a:rPr>
            <a:t>State Policy</a:t>
          </a:r>
        </a:p>
      </dgm:t>
    </dgm:pt>
    <dgm:pt modelId="{3078CBC9-51D1-43B2-9B03-113EC9C748A1}" type="parTrans" cxnId="{E61B0DD9-5AB2-4D9E-A25A-550118467970}">
      <dgm:prSet/>
      <dgm:spPr/>
      <dgm:t>
        <a:bodyPr/>
        <a:lstStyle/>
        <a:p>
          <a:endParaRPr lang="en-US"/>
        </a:p>
      </dgm:t>
    </dgm:pt>
    <dgm:pt modelId="{92271A24-D798-4806-A8F4-D98D2A5F70BC}" type="sibTrans" cxnId="{E61B0DD9-5AB2-4D9E-A25A-550118467970}">
      <dgm:prSet/>
      <dgm:spPr/>
      <dgm:t>
        <a:bodyPr/>
        <a:lstStyle/>
        <a:p>
          <a:endParaRPr lang="en-US"/>
        </a:p>
      </dgm:t>
    </dgm:pt>
    <dgm:pt modelId="{D22C0C84-5BF6-4D19-953F-8A2168A6CFAB}">
      <dgm:prSet custT="1"/>
      <dgm:spPr>
        <a:solidFill>
          <a:schemeClr val="accent1"/>
        </a:solidFill>
      </dgm:spPr>
      <dgm:t>
        <a:bodyPr/>
        <a:lstStyle/>
        <a:p>
          <a:r>
            <a:rPr lang="en-US" sz="800" dirty="0"/>
            <a:t>Alexis Fink</a:t>
          </a:r>
        </a:p>
        <a:p>
          <a:r>
            <a:rPr lang="en-US" sz="800" dirty="0"/>
            <a:t>Assoc. Director, Development Ops</a:t>
          </a:r>
        </a:p>
      </dgm:t>
    </dgm:pt>
    <dgm:pt modelId="{B54F4EE6-A779-4974-86B7-342C13C2B214}" type="parTrans" cxnId="{D8EAF3E2-3D98-43C3-8617-1F3766CF522C}">
      <dgm:prSet/>
      <dgm:spPr/>
      <dgm:t>
        <a:bodyPr/>
        <a:lstStyle/>
        <a:p>
          <a:endParaRPr lang="en-US"/>
        </a:p>
      </dgm:t>
    </dgm:pt>
    <dgm:pt modelId="{2D4A709C-FC00-4D2E-98CB-9552C0A021B9}" type="sibTrans" cxnId="{D8EAF3E2-3D98-43C3-8617-1F3766CF522C}">
      <dgm:prSet/>
      <dgm:spPr/>
      <dgm:t>
        <a:bodyPr/>
        <a:lstStyle/>
        <a:p>
          <a:endParaRPr lang="en-US"/>
        </a:p>
      </dgm:t>
    </dgm:pt>
    <dgm:pt modelId="{867E5D37-F6E1-49D5-BE2B-81B06103F0B2}">
      <dgm:prSet custT="1"/>
      <dgm:spPr>
        <a:solidFill>
          <a:schemeClr val="accent1"/>
        </a:solidFill>
      </dgm:spPr>
      <dgm:t>
        <a:bodyPr/>
        <a:lstStyle/>
        <a:p>
          <a:r>
            <a:rPr lang="en-US" sz="800" dirty="0"/>
            <a:t>Rebecca </a:t>
          </a:r>
          <a:r>
            <a:rPr lang="en-US" sz="800" dirty="0" err="1"/>
            <a:t>Boursiquot</a:t>
          </a:r>
          <a:endParaRPr lang="en-US" sz="800" dirty="0"/>
        </a:p>
        <a:p>
          <a:r>
            <a:rPr lang="en-US" sz="800" dirty="0"/>
            <a:t>Director, Foundation Relations</a:t>
          </a:r>
        </a:p>
      </dgm:t>
    </dgm:pt>
    <dgm:pt modelId="{72CF1D6F-4395-4D4F-99D1-9971A1F8D5D8}" type="parTrans" cxnId="{C6D923BE-C7E9-4774-977A-3B0D10B4C785}">
      <dgm:prSet/>
      <dgm:spPr/>
      <dgm:t>
        <a:bodyPr/>
        <a:lstStyle/>
        <a:p>
          <a:endParaRPr lang="en-US"/>
        </a:p>
      </dgm:t>
    </dgm:pt>
    <dgm:pt modelId="{0E06035D-4809-41D5-B128-B89356986C92}" type="sibTrans" cxnId="{C6D923BE-C7E9-4774-977A-3B0D10B4C785}">
      <dgm:prSet/>
      <dgm:spPr/>
      <dgm:t>
        <a:bodyPr/>
        <a:lstStyle/>
        <a:p>
          <a:endParaRPr lang="en-US"/>
        </a:p>
      </dgm:t>
    </dgm:pt>
    <dgm:pt modelId="{DCF1910A-6B5A-49F1-BBD8-60261B6A07F4}">
      <dgm:prSet custT="1"/>
      <dgm:spPr>
        <a:solidFill>
          <a:schemeClr val="accent2"/>
        </a:solidFill>
      </dgm:spPr>
      <dgm:t>
        <a:bodyPr/>
        <a:lstStyle/>
        <a:p>
          <a:endParaRPr lang="en-US" sz="800" dirty="0"/>
        </a:p>
        <a:p>
          <a:r>
            <a:rPr lang="en-US" sz="800" dirty="0"/>
            <a:t>Open</a:t>
          </a:r>
        </a:p>
        <a:p>
          <a:r>
            <a:rPr lang="en-US" sz="800" dirty="0"/>
            <a:t>Chief Financial/ Administration Officer</a:t>
          </a:r>
        </a:p>
        <a:p>
          <a:endParaRPr lang="en-US" sz="800" dirty="0"/>
        </a:p>
      </dgm:t>
    </dgm:pt>
    <dgm:pt modelId="{23DFFB2B-B671-43DD-BD39-4B205CF384D1}" type="sibTrans" cxnId="{3A07D8D2-206D-4329-90D1-414263E28F30}">
      <dgm:prSet/>
      <dgm:spPr/>
      <dgm:t>
        <a:bodyPr/>
        <a:lstStyle/>
        <a:p>
          <a:endParaRPr lang="en-US" sz="2000"/>
        </a:p>
      </dgm:t>
    </dgm:pt>
    <dgm:pt modelId="{4AE40BB6-6A43-4EB3-81B5-F68B946A8DB5}" type="parTrans" cxnId="{3A07D8D2-206D-4329-90D1-414263E28F30}">
      <dgm:prSet/>
      <dgm:spPr/>
      <dgm:t>
        <a:bodyPr/>
        <a:lstStyle/>
        <a:p>
          <a:endParaRPr lang="en-US" sz="2000"/>
        </a:p>
      </dgm:t>
    </dgm:pt>
    <dgm:pt modelId="{B81E8498-597D-4BC8-BD70-C644E8847B01}">
      <dgm:prSet custT="1"/>
      <dgm:spPr>
        <a:solidFill>
          <a:schemeClr val="accent1"/>
        </a:solidFill>
      </dgm:spPr>
      <dgm:t>
        <a:bodyPr/>
        <a:lstStyle/>
        <a:p>
          <a:r>
            <a:rPr lang="en-US" sz="750" baseline="0" dirty="0">
              <a:latin typeface="Franklin Gothic Book" panose="020B0503020102020204" pitchFamily="34" charset="0"/>
            </a:rPr>
            <a:t>Shannon Biello</a:t>
          </a:r>
        </a:p>
        <a:p>
          <a:r>
            <a:rPr lang="en-US" sz="750" baseline="0" dirty="0">
              <a:latin typeface="Franklin Gothic Book" panose="020B0503020102020204" pitchFamily="34" charset="0"/>
            </a:rPr>
            <a:t>Program Mgr., Natl.</a:t>
          </a:r>
        </a:p>
        <a:p>
          <a:r>
            <a:rPr lang="en-US" sz="750" baseline="0" dirty="0">
              <a:latin typeface="Franklin Gothic Book" panose="020B0503020102020204" pitchFamily="34" charset="0"/>
            </a:rPr>
            <a:t>Treatment Quality Initiatives</a:t>
          </a:r>
        </a:p>
      </dgm:t>
    </dgm:pt>
    <dgm:pt modelId="{392F5C6E-A27B-44F2-874A-B53AE91842CA}" type="sibTrans" cxnId="{BDF6D8C6-577D-4039-B28C-067A9868EA3D}">
      <dgm:prSet/>
      <dgm:spPr/>
      <dgm:t>
        <a:bodyPr/>
        <a:lstStyle/>
        <a:p>
          <a:endParaRPr lang="en-US" sz="2000"/>
        </a:p>
      </dgm:t>
    </dgm:pt>
    <dgm:pt modelId="{3416CD9D-EE4C-4725-BB96-BC8C0AFE66CE}" type="parTrans" cxnId="{BDF6D8C6-577D-4039-B28C-067A9868EA3D}">
      <dgm:prSet/>
      <dgm:spPr/>
      <dgm:t>
        <a:bodyPr/>
        <a:lstStyle/>
        <a:p>
          <a:endParaRPr lang="en-US" sz="2000"/>
        </a:p>
      </dgm:t>
    </dgm:pt>
    <dgm:pt modelId="{89FFA702-1552-4A96-9FD8-C4D063768C6D}">
      <dgm:prSet custT="1"/>
      <dgm:spPr>
        <a:solidFill>
          <a:schemeClr val="accent1"/>
        </a:solidFill>
      </dgm:spPr>
      <dgm:t>
        <a:bodyPr/>
        <a:lstStyle/>
        <a:p>
          <a:r>
            <a:rPr lang="en-US" sz="800" dirty="0"/>
            <a:t>Tim</a:t>
          </a:r>
          <a:r>
            <a:rPr lang="en-US" sz="700" dirty="0"/>
            <a:t> </a:t>
          </a:r>
          <a:r>
            <a:rPr lang="en-US" sz="800" dirty="0"/>
            <a:t>Kobosko</a:t>
          </a:r>
        </a:p>
        <a:p>
          <a:r>
            <a:rPr lang="en-US" sz="800" dirty="0"/>
            <a:t>CIO</a:t>
          </a:r>
        </a:p>
      </dgm:t>
    </dgm:pt>
    <dgm:pt modelId="{D0E25034-1355-49D8-A3E6-2D7CA0F20A10}" type="parTrans" cxnId="{62F72C48-908B-4555-ADAA-24EFEA378591}">
      <dgm:prSet/>
      <dgm:spPr/>
      <dgm:t>
        <a:bodyPr/>
        <a:lstStyle/>
        <a:p>
          <a:endParaRPr lang="en-US"/>
        </a:p>
      </dgm:t>
    </dgm:pt>
    <dgm:pt modelId="{5B9993A4-B0B7-433A-A46F-04A1B0D24EA7}" type="sibTrans" cxnId="{62F72C48-908B-4555-ADAA-24EFEA378591}">
      <dgm:prSet/>
      <dgm:spPr/>
      <dgm:t>
        <a:bodyPr/>
        <a:lstStyle/>
        <a:p>
          <a:endParaRPr lang="en-US"/>
        </a:p>
      </dgm:t>
    </dgm:pt>
    <dgm:pt modelId="{CC7E5A4E-CF83-4D0D-8754-E9DCA5BD9107}">
      <dgm:prSet/>
      <dgm:spPr>
        <a:solidFill>
          <a:schemeClr val="accent1"/>
        </a:solidFill>
      </dgm:spPr>
      <dgm:t>
        <a:bodyPr/>
        <a:lstStyle/>
        <a:p>
          <a:r>
            <a:rPr lang="en-US" dirty="0"/>
            <a:t>Scott </a:t>
          </a:r>
          <a:r>
            <a:rPr lang="en-US" dirty="0" err="1"/>
            <a:t>Movens</a:t>
          </a:r>
          <a:endParaRPr lang="en-US" dirty="0"/>
        </a:p>
        <a:p>
          <a:r>
            <a:rPr lang="en-US" dirty="0"/>
            <a:t>Salesforce Administrator and Developer</a:t>
          </a:r>
        </a:p>
      </dgm:t>
    </dgm:pt>
    <dgm:pt modelId="{44C5CEA1-1E44-4DF4-8914-54AE3A1124CF}" type="parTrans" cxnId="{B720906B-9103-4120-932D-F0626913EF6A}">
      <dgm:prSet/>
      <dgm:spPr/>
      <dgm:t>
        <a:bodyPr/>
        <a:lstStyle/>
        <a:p>
          <a:endParaRPr lang="en-US"/>
        </a:p>
      </dgm:t>
    </dgm:pt>
    <dgm:pt modelId="{C848666A-D8AD-477D-BCA3-28588CF6594C}" type="sibTrans" cxnId="{B720906B-9103-4120-932D-F0626913EF6A}">
      <dgm:prSet/>
      <dgm:spPr/>
      <dgm:t>
        <a:bodyPr/>
        <a:lstStyle/>
        <a:p>
          <a:endParaRPr lang="en-US"/>
        </a:p>
      </dgm:t>
    </dgm:pt>
    <dgm:pt modelId="{D3E18717-9898-413A-84DC-2123E1FFD923}">
      <dgm:prSet custT="1"/>
      <dgm:spPr>
        <a:solidFill>
          <a:schemeClr val="accent1"/>
        </a:solidFill>
      </dgm:spPr>
      <dgm:t>
        <a:bodyPr/>
        <a:lstStyle/>
        <a:p>
          <a:r>
            <a:rPr lang="en-US" sz="800" dirty="0"/>
            <a:t>Sue Broderick</a:t>
          </a:r>
        </a:p>
        <a:p>
          <a:r>
            <a:rPr lang="en-US" sz="800" dirty="0"/>
            <a:t>Manager, Administration</a:t>
          </a:r>
        </a:p>
      </dgm:t>
    </dgm:pt>
    <dgm:pt modelId="{3A15A225-C1FE-4BA5-AC98-AB1EA50857F2}" type="parTrans" cxnId="{4443A35D-D7A6-4567-878E-984C95AB0944}">
      <dgm:prSet/>
      <dgm:spPr/>
      <dgm:t>
        <a:bodyPr/>
        <a:lstStyle/>
        <a:p>
          <a:endParaRPr lang="en-US"/>
        </a:p>
      </dgm:t>
    </dgm:pt>
    <dgm:pt modelId="{9F762E70-F3D7-46ED-B3E2-F6B1E5C63B21}" type="sibTrans" cxnId="{4443A35D-D7A6-4567-878E-984C95AB0944}">
      <dgm:prSet/>
      <dgm:spPr/>
      <dgm:t>
        <a:bodyPr/>
        <a:lstStyle/>
        <a:p>
          <a:endParaRPr lang="en-US"/>
        </a:p>
      </dgm:t>
    </dgm:pt>
    <dgm:pt modelId="{74A3F3DE-C32D-4404-B956-6C7E3E4294BF}">
      <dgm:prSet custT="1"/>
      <dgm:spPr>
        <a:solidFill>
          <a:schemeClr val="accent1"/>
        </a:solidFill>
      </dgm:spPr>
      <dgm:t>
        <a:bodyPr/>
        <a:lstStyle/>
        <a:p>
          <a:r>
            <a:rPr lang="en-US" sz="800" dirty="0"/>
            <a:t>Farhana Amin</a:t>
          </a:r>
        </a:p>
        <a:p>
          <a:r>
            <a:rPr lang="en-US" sz="800" dirty="0"/>
            <a:t>Staff Accountant</a:t>
          </a:r>
        </a:p>
      </dgm:t>
    </dgm:pt>
    <dgm:pt modelId="{4E71AC44-17D0-4013-AD30-092C1AC3B0ED}" type="parTrans" cxnId="{4124F8C8-F8BE-4EE7-8CE0-C97921B8EFBC}">
      <dgm:prSet/>
      <dgm:spPr/>
      <dgm:t>
        <a:bodyPr/>
        <a:lstStyle/>
        <a:p>
          <a:endParaRPr lang="en-US"/>
        </a:p>
      </dgm:t>
    </dgm:pt>
    <dgm:pt modelId="{C175C4E8-694E-4A67-8D98-B6AE737A2F88}" type="sibTrans" cxnId="{4124F8C8-F8BE-4EE7-8CE0-C97921B8EFBC}">
      <dgm:prSet/>
      <dgm:spPr/>
      <dgm:t>
        <a:bodyPr/>
        <a:lstStyle/>
        <a:p>
          <a:endParaRPr lang="en-US"/>
        </a:p>
      </dgm:t>
    </dgm:pt>
    <dgm:pt modelId="{2CDCA3DA-F307-4760-87B5-9D4C76E1B3E3}">
      <dgm:prSet custT="1"/>
      <dgm:spPr>
        <a:solidFill>
          <a:schemeClr val="accent1"/>
        </a:solidFill>
      </dgm:spPr>
      <dgm:t>
        <a:bodyPr/>
        <a:lstStyle/>
        <a:p>
          <a:r>
            <a:rPr lang="en-US" sz="750" dirty="0" err="1"/>
            <a:t>Angad</a:t>
          </a:r>
          <a:r>
            <a:rPr lang="en-US" sz="750" dirty="0"/>
            <a:t> </a:t>
          </a:r>
          <a:r>
            <a:rPr lang="en-US" sz="750" dirty="0" err="1"/>
            <a:t>Buttar</a:t>
          </a:r>
          <a:endParaRPr lang="en-US" sz="750" dirty="0"/>
        </a:p>
        <a:p>
          <a:r>
            <a:rPr lang="en-US" sz="750" dirty="0"/>
            <a:t>Asst. Director of State Engagement</a:t>
          </a:r>
        </a:p>
      </dgm:t>
    </dgm:pt>
    <dgm:pt modelId="{7994B1E0-0411-4522-B569-C466EAA5EABC}" type="sibTrans" cxnId="{595C10FC-4D78-4367-9F67-6363DC2D5927}">
      <dgm:prSet/>
      <dgm:spPr/>
      <dgm:t>
        <a:bodyPr/>
        <a:lstStyle/>
        <a:p>
          <a:endParaRPr lang="en-US"/>
        </a:p>
      </dgm:t>
    </dgm:pt>
    <dgm:pt modelId="{D9D8673C-CAB9-4DCE-B590-53AAD051C8D1}" type="parTrans" cxnId="{595C10FC-4D78-4367-9F67-6363DC2D5927}">
      <dgm:prSet/>
      <dgm:spPr/>
      <dgm:t>
        <a:bodyPr/>
        <a:lstStyle/>
        <a:p>
          <a:endParaRPr lang="en-US"/>
        </a:p>
      </dgm:t>
    </dgm:pt>
    <dgm:pt modelId="{CFE0F121-94A3-44F5-819B-D50306501D88}">
      <dgm:prSet custT="1"/>
      <dgm:spPr>
        <a:solidFill>
          <a:schemeClr val="accent1"/>
        </a:solidFill>
      </dgm:spPr>
      <dgm:t>
        <a:bodyPr/>
        <a:lstStyle/>
        <a:p>
          <a:pPr>
            <a:lnSpc>
              <a:spcPct val="90000"/>
            </a:lnSpc>
          </a:pPr>
          <a:r>
            <a:rPr lang="en-US" sz="750" dirty="0"/>
            <a:t>Caroline Davidson</a:t>
          </a:r>
        </a:p>
        <a:p>
          <a:pPr>
            <a:lnSpc>
              <a:spcPct val="90000"/>
            </a:lnSpc>
          </a:pPr>
          <a:r>
            <a:rPr lang="en-US" sz="750" dirty="0"/>
            <a:t>Asst. Director of </a:t>
          </a:r>
          <a:r>
            <a:rPr lang="en-US" sz="750"/>
            <a:t>State Engagement</a:t>
          </a:r>
          <a:endParaRPr lang="en-US" sz="750" dirty="0"/>
        </a:p>
      </dgm:t>
    </dgm:pt>
    <dgm:pt modelId="{B65ED8B9-55BB-413A-96C3-B91809548D87}" type="sibTrans" cxnId="{1C31D821-B6D1-4DBF-BE5F-92F2D1D7740C}">
      <dgm:prSet/>
      <dgm:spPr/>
      <dgm:t>
        <a:bodyPr/>
        <a:lstStyle/>
        <a:p>
          <a:endParaRPr lang="en-US"/>
        </a:p>
      </dgm:t>
    </dgm:pt>
    <dgm:pt modelId="{4017BC26-5E7F-43CF-92AC-86DA89BF31D7}" type="parTrans" cxnId="{1C31D821-B6D1-4DBF-BE5F-92F2D1D7740C}">
      <dgm:prSet/>
      <dgm:spPr/>
      <dgm:t>
        <a:bodyPr/>
        <a:lstStyle/>
        <a:p>
          <a:endParaRPr lang="en-US"/>
        </a:p>
      </dgm:t>
    </dgm:pt>
    <dgm:pt modelId="{68A5C2ED-C649-43E9-BFC5-6347E6B0DA5A}">
      <dgm:prSet custT="1"/>
      <dgm:spPr>
        <a:solidFill>
          <a:schemeClr val="accent1"/>
        </a:solidFill>
      </dgm:spPr>
      <dgm:t>
        <a:bodyPr/>
        <a:lstStyle/>
        <a:p>
          <a:r>
            <a:rPr lang="en-US" sz="800" dirty="0"/>
            <a:t>Leah Kauffman</a:t>
          </a:r>
        </a:p>
        <a:p>
          <a:r>
            <a:rPr lang="en-US" sz="800" dirty="0"/>
            <a:t>Asst. Director of State Engagement</a:t>
          </a:r>
        </a:p>
      </dgm:t>
    </dgm:pt>
    <dgm:pt modelId="{C9FDC7D4-77EE-4B7C-9CAF-89D92D345823}" type="sibTrans" cxnId="{709B71DF-5009-467D-A58F-086972BB7F97}">
      <dgm:prSet/>
      <dgm:spPr/>
      <dgm:t>
        <a:bodyPr/>
        <a:lstStyle/>
        <a:p>
          <a:endParaRPr lang="en-US"/>
        </a:p>
      </dgm:t>
    </dgm:pt>
    <dgm:pt modelId="{5794FC22-1DDA-4338-B687-6CF4ECE17735}" type="parTrans" cxnId="{709B71DF-5009-467D-A58F-086972BB7F97}">
      <dgm:prSet/>
      <dgm:spPr/>
      <dgm:t>
        <a:bodyPr/>
        <a:lstStyle/>
        <a:p>
          <a:endParaRPr lang="en-US"/>
        </a:p>
      </dgm:t>
    </dgm:pt>
    <dgm:pt modelId="{6CCA8AA4-D077-496D-978F-0B78A9CAC81A}">
      <dgm:prSet/>
      <dgm:spPr>
        <a:solidFill>
          <a:schemeClr val="accent1"/>
        </a:solidFill>
      </dgm:spPr>
      <dgm:t>
        <a:bodyPr/>
        <a:lstStyle/>
        <a:p>
          <a:r>
            <a:rPr lang="en-US" dirty="0"/>
            <a:t>Janet Hardy</a:t>
          </a:r>
        </a:p>
        <a:p>
          <a:r>
            <a:rPr lang="en-US" dirty="0"/>
            <a:t>Database Administration</a:t>
          </a:r>
        </a:p>
      </dgm:t>
    </dgm:pt>
    <dgm:pt modelId="{F30CE59E-0AB3-44BD-9765-FB12471B3448}" type="parTrans" cxnId="{4317790C-2316-46AA-B5B2-D3E10C6F4AC2}">
      <dgm:prSet/>
      <dgm:spPr/>
      <dgm:t>
        <a:bodyPr/>
        <a:lstStyle/>
        <a:p>
          <a:endParaRPr lang="en-US"/>
        </a:p>
      </dgm:t>
    </dgm:pt>
    <dgm:pt modelId="{2EB7657D-E99F-46E9-8282-122D7E4601B3}" type="sibTrans" cxnId="{4317790C-2316-46AA-B5B2-D3E10C6F4AC2}">
      <dgm:prSet/>
      <dgm:spPr/>
      <dgm:t>
        <a:bodyPr/>
        <a:lstStyle/>
        <a:p>
          <a:endParaRPr lang="en-US"/>
        </a:p>
      </dgm:t>
    </dgm:pt>
    <dgm:pt modelId="{F6B1ABED-6410-9A47-8199-CE2354AAFE71}" type="pres">
      <dgm:prSet presAssocID="{B5CFA468-231A-BB43-8F43-0EE6F352D28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2FEEE2A-8966-D549-8CB5-22284F08134F}" type="pres">
      <dgm:prSet presAssocID="{89F4865F-34A7-7645-83D1-FA60FFF5874D}" presName="hierRoot1" presStyleCnt="0">
        <dgm:presLayoutVars>
          <dgm:hierBranch val="init"/>
        </dgm:presLayoutVars>
      </dgm:prSet>
      <dgm:spPr/>
    </dgm:pt>
    <dgm:pt modelId="{1BBA6B01-2D01-1E47-8A5C-4269CF27E9F9}" type="pres">
      <dgm:prSet presAssocID="{89F4865F-34A7-7645-83D1-FA60FFF5874D}" presName="rootComposite1" presStyleCnt="0"/>
      <dgm:spPr/>
    </dgm:pt>
    <dgm:pt modelId="{0D0EFEE9-5B56-1A46-B70D-35EEAA7666C3}" type="pres">
      <dgm:prSet presAssocID="{89F4865F-34A7-7645-83D1-FA60FFF5874D}" presName="rootText1" presStyleLbl="node0" presStyleIdx="0" presStyleCnt="1" custScaleX="100798" custScaleY="111965" custLinFactNeighborX="-32081" custLinFactNeighborY="259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9A3A8C-F753-EB43-9B90-B91A714AF36C}" type="pres">
      <dgm:prSet presAssocID="{89F4865F-34A7-7645-83D1-FA60FFF5874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5CC283D-5E72-4848-B393-7485A200316A}" type="pres">
      <dgm:prSet presAssocID="{89F4865F-34A7-7645-83D1-FA60FFF5874D}" presName="hierChild2" presStyleCnt="0"/>
      <dgm:spPr/>
    </dgm:pt>
    <dgm:pt modelId="{9DA83601-6206-42B1-A54C-871D9678AF8A}" type="pres">
      <dgm:prSet presAssocID="{A7FB3B28-200F-4B4C-BE3A-2376A560663A}" presName="Name37" presStyleLbl="parChTrans1D2" presStyleIdx="0" presStyleCnt="9"/>
      <dgm:spPr/>
      <dgm:t>
        <a:bodyPr/>
        <a:lstStyle/>
        <a:p>
          <a:endParaRPr lang="en-US"/>
        </a:p>
      </dgm:t>
    </dgm:pt>
    <dgm:pt modelId="{3567BBEF-DF63-49D7-9594-BBEB5E93AD22}" type="pres">
      <dgm:prSet presAssocID="{F8F01262-955F-48A9-8170-138C088E1500}" presName="hierRoot2" presStyleCnt="0">
        <dgm:presLayoutVars>
          <dgm:hierBranch val="init"/>
        </dgm:presLayoutVars>
      </dgm:prSet>
      <dgm:spPr/>
    </dgm:pt>
    <dgm:pt modelId="{93C4DF92-0E07-4018-A442-6716FE93F401}" type="pres">
      <dgm:prSet presAssocID="{F8F01262-955F-48A9-8170-138C088E1500}" presName="rootComposite" presStyleCnt="0"/>
      <dgm:spPr/>
    </dgm:pt>
    <dgm:pt modelId="{29596FE7-9A64-4A89-92EA-CCD984687841}" type="pres">
      <dgm:prSet presAssocID="{F8F01262-955F-48A9-8170-138C088E1500}" presName="rootText" presStyleLbl="node2" presStyleIdx="0" presStyleCnt="8" custScaleX="100046" custScaleY="110766" custLinFactNeighborX="2777" custLinFactNeighborY="-28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5A7B92-135B-4A40-965F-438D7366BC29}" type="pres">
      <dgm:prSet presAssocID="{F8F01262-955F-48A9-8170-138C088E1500}" presName="rootConnector" presStyleLbl="node2" presStyleIdx="0" presStyleCnt="8"/>
      <dgm:spPr/>
      <dgm:t>
        <a:bodyPr/>
        <a:lstStyle/>
        <a:p>
          <a:endParaRPr lang="en-US"/>
        </a:p>
      </dgm:t>
    </dgm:pt>
    <dgm:pt modelId="{65542C97-0302-4B9D-B030-2AA74589544F}" type="pres">
      <dgm:prSet presAssocID="{F8F01262-955F-48A9-8170-138C088E1500}" presName="hierChild4" presStyleCnt="0"/>
      <dgm:spPr/>
    </dgm:pt>
    <dgm:pt modelId="{15B1E90E-C585-4352-BD5A-F7B3ADACEF76}" type="pres">
      <dgm:prSet presAssocID="{B54F4EE6-A779-4974-86B7-342C13C2B214}" presName="Name37" presStyleLbl="parChTrans1D3" presStyleIdx="0" presStyleCnt="16"/>
      <dgm:spPr/>
      <dgm:t>
        <a:bodyPr/>
        <a:lstStyle/>
        <a:p>
          <a:endParaRPr lang="en-US"/>
        </a:p>
      </dgm:t>
    </dgm:pt>
    <dgm:pt modelId="{1603D46E-3C83-4E85-A9BF-555FA509EAD3}" type="pres">
      <dgm:prSet presAssocID="{D22C0C84-5BF6-4D19-953F-8A2168A6CFAB}" presName="hierRoot2" presStyleCnt="0">
        <dgm:presLayoutVars>
          <dgm:hierBranch val="init"/>
        </dgm:presLayoutVars>
      </dgm:prSet>
      <dgm:spPr/>
    </dgm:pt>
    <dgm:pt modelId="{6A75A8BD-F648-41DF-93DF-DED7C0E7EB11}" type="pres">
      <dgm:prSet presAssocID="{D22C0C84-5BF6-4D19-953F-8A2168A6CFAB}" presName="rootComposite" presStyleCnt="0"/>
      <dgm:spPr/>
    </dgm:pt>
    <dgm:pt modelId="{93F46711-076D-458B-9A08-D324598802BF}" type="pres">
      <dgm:prSet presAssocID="{D22C0C84-5BF6-4D19-953F-8A2168A6CFAB}" presName="rootText" presStyleLbl="node3" presStyleIdx="0" presStyleCnt="16" custLinFactY="10473" custLinFactNeighborX="-258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7EBCE9-20F2-4764-8DDF-63A83180943B}" type="pres">
      <dgm:prSet presAssocID="{D22C0C84-5BF6-4D19-953F-8A2168A6CFAB}" presName="rootConnector" presStyleLbl="node3" presStyleIdx="0" presStyleCnt="16"/>
      <dgm:spPr/>
      <dgm:t>
        <a:bodyPr/>
        <a:lstStyle/>
        <a:p>
          <a:endParaRPr lang="en-US"/>
        </a:p>
      </dgm:t>
    </dgm:pt>
    <dgm:pt modelId="{30148A32-6285-4DEB-92D6-88D4E96A9B41}" type="pres">
      <dgm:prSet presAssocID="{D22C0C84-5BF6-4D19-953F-8A2168A6CFAB}" presName="hierChild4" presStyleCnt="0"/>
      <dgm:spPr/>
    </dgm:pt>
    <dgm:pt modelId="{36212D5F-4BD9-4B4A-90A0-9212576CF3FE}" type="pres">
      <dgm:prSet presAssocID="{D22C0C84-5BF6-4D19-953F-8A2168A6CFAB}" presName="hierChild5" presStyleCnt="0"/>
      <dgm:spPr/>
    </dgm:pt>
    <dgm:pt modelId="{5226BCD7-6D0A-4D26-86B6-20F646013845}" type="pres">
      <dgm:prSet presAssocID="{72CF1D6F-4395-4D4F-99D1-9971A1F8D5D8}" presName="Name37" presStyleLbl="parChTrans1D3" presStyleIdx="1" presStyleCnt="16"/>
      <dgm:spPr/>
      <dgm:t>
        <a:bodyPr/>
        <a:lstStyle/>
        <a:p>
          <a:endParaRPr lang="en-US"/>
        </a:p>
      </dgm:t>
    </dgm:pt>
    <dgm:pt modelId="{8BF36B0F-6389-4EF4-88DC-612C626344F5}" type="pres">
      <dgm:prSet presAssocID="{867E5D37-F6E1-49D5-BE2B-81B06103F0B2}" presName="hierRoot2" presStyleCnt="0">
        <dgm:presLayoutVars>
          <dgm:hierBranch val="init"/>
        </dgm:presLayoutVars>
      </dgm:prSet>
      <dgm:spPr/>
    </dgm:pt>
    <dgm:pt modelId="{04C29C7B-B611-4E5B-8CA7-40D2E485E357}" type="pres">
      <dgm:prSet presAssocID="{867E5D37-F6E1-49D5-BE2B-81B06103F0B2}" presName="rootComposite" presStyleCnt="0"/>
      <dgm:spPr/>
    </dgm:pt>
    <dgm:pt modelId="{FDC94136-E35E-4B39-9E7D-E726C5B0BA2A}" type="pres">
      <dgm:prSet presAssocID="{867E5D37-F6E1-49D5-BE2B-81B06103F0B2}" presName="rootText" presStyleLbl="node3" presStyleIdx="1" presStyleCnt="16" custLinFactY="-59085" custLinFactNeighborX="-258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A4AC17-2770-4473-8EAA-D30B00CDA556}" type="pres">
      <dgm:prSet presAssocID="{867E5D37-F6E1-49D5-BE2B-81B06103F0B2}" presName="rootConnector" presStyleLbl="node3" presStyleIdx="1" presStyleCnt="16"/>
      <dgm:spPr/>
      <dgm:t>
        <a:bodyPr/>
        <a:lstStyle/>
        <a:p>
          <a:endParaRPr lang="en-US"/>
        </a:p>
      </dgm:t>
    </dgm:pt>
    <dgm:pt modelId="{77D719AA-309A-471E-BF68-A3CF2C6D11BB}" type="pres">
      <dgm:prSet presAssocID="{867E5D37-F6E1-49D5-BE2B-81B06103F0B2}" presName="hierChild4" presStyleCnt="0"/>
      <dgm:spPr/>
    </dgm:pt>
    <dgm:pt modelId="{3B5867FB-6CBF-41B3-996C-DF3895896DE1}" type="pres">
      <dgm:prSet presAssocID="{867E5D37-F6E1-49D5-BE2B-81B06103F0B2}" presName="hierChild5" presStyleCnt="0"/>
      <dgm:spPr/>
    </dgm:pt>
    <dgm:pt modelId="{E2B6007C-43EA-4D07-9E1E-F089A53782CE}" type="pres">
      <dgm:prSet presAssocID="{F8F01262-955F-48A9-8170-138C088E1500}" presName="hierChild5" presStyleCnt="0"/>
      <dgm:spPr/>
    </dgm:pt>
    <dgm:pt modelId="{3E275D2F-907D-C444-883A-AB9FD5759813}" type="pres">
      <dgm:prSet presAssocID="{88346BB0-BA6E-1843-8FDE-963A2B7C5871}" presName="Name37" presStyleLbl="parChTrans1D2" presStyleIdx="1" presStyleCnt="9"/>
      <dgm:spPr/>
      <dgm:t>
        <a:bodyPr/>
        <a:lstStyle/>
        <a:p>
          <a:endParaRPr lang="en-US"/>
        </a:p>
      </dgm:t>
    </dgm:pt>
    <dgm:pt modelId="{D11878BB-7C8A-504C-93EA-8E31896EB18A}" type="pres">
      <dgm:prSet presAssocID="{F93E2CE8-4586-274D-8CB1-62F2FAFE5D66}" presName="hierRoot2" presStyleCnt="0">
        <dgm:presLayoutVars>
          <dgm:hierBranch val="init"/>
        </dgm:presLayoutVars>
      </dgm:prSet>
      <dgm:spPr/>
    </dgm:pt>
    <dgm:pt modelId="{27303ECF-3889-4F4A-9BC8-A0A4B324ACAE}" type="pres">
      <dgm:prSet presAssocID="{F93E2CE8-4586-274D-8CB1-62F2FAFE5D66}" presName="rootComposite" presStyleCnt="0"/>
      <dgm:spPr/>
    </dgm:pt>
    <dgm:pt modelId="{EB9E0145-2D2F-0844-8132-ECB4B33A67B0}" type="pres">
      <dgm:prSet presAssocID="{F93E2CE8-4586-274D-8CB1-62F2FAFE5D66}" presName="rootText" presStyleLbl="node2" presStyleIdx="1" presStyleCnt="8" custScaleX="100370" custScaleY="110964" custLinFactX="35738" custLinFactNeighborX="100000" custLinFactNeighborY="-20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08F483-79C1-8A4C-8472-49C7E17A2304}" type="pres">
      <dgm:prSet presAssocID="{F93E2CE8-4586-274D-8CB1-62F2FAFE5D66}" presName="rootConnector" presStyleLbl="node2" presStyleIdx="1" presStyleCnt="8"/>
      <dgm:spPr/>
      <dgm:t>
        <a:bodyPr/>
        <a:lstStyle/>
        <a:p>
          <a:endParaRPr lang="en-US"/>
        </a:p>
      </dgm:t>
    </dgm:pt>
    <dgm:pt modelId="{87460A4F-08AE-E146-B651-D0953E12545C}" type="pres">
      <dgm:prSet presAssocID="{F93E2CE8-4586-274D-8CB1-62F2FAFE5D66}" presName="hierChild4" presStyleCnt="0"/>
      <dgm:spPr/>
    </dgm:pt>
    <dgm:pt modelId="{C4A8165A-A5C9-4373-9098-012D68C30EE8}" type="pres">
      <dgm:prSet presAssocID="{740D949D-B079-4D75-A029-20E9C3FB4C6E}" presName="Name37" presStyleLbl="parChTrans1D3" presStyleIdx="2" presStyleCnt="16"/>
      <dgm:spPr/>
      <dgm:t>
        <a:bodyPr/>
        <a:lstStyle/>
        <a:p>
          <a:endParaRPr lang="en-US"/>
        </a:p>
      </dgm:t>
    </dgm:pt>
    <dgm:pt modelId="{1AC0133F-8BCB-4A72-BE5A-32BDA8074406}" type="pres">
      <dgm:prSet presAssocID="{E932707C-7082-494D-9D78-4CAB0C719FBE}" presName="hierRoot2" presStyleCnt="0">
        <dgm:presLayoutVars>
          <dgm:hierBranch val="init"/>
        </dgm:presLayoutVars>
      </dgm:prSet>
      <dgm:spPr/>
    </dgm:pt>
    <dgm:pt modelId="{5AA954C0-79C1-4701-AE63-E59A4DFD7B61}" type="pres">
      <dgm:prSet presAssocID="{E932707C-7082-494D-9D78-4CAB0C719FBE}" presName="rootComposite" presStyleCnt="0"/>
      <dgm:spPr/>
    </dgm:pt>
    <dgm:pt modelId="{70610B82-31A9-4062-BC2B-B736617F74DB}" type="pres">
      <dgm:prSet presAssocID="{E932707C-7082-494D-9D78-4CAB0C719FBE}" presName="rootText" presStyleLbl="node3" presStyleIdx="2" presStyleCnt="16" custScaleX="96386" custScaleY="92424" custLinFactX="28479" custLinFactNeighborX="100000" custLinFactNeighborY="-83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79F588-327F-4894-BC73-CAEE37A9DD0F}" type="pres">
      <dgm:prSet presAssocID="{E932707C-7082-494D-9D78-4CAB0C719FBE}" presName="rootConnector" presStyleLbl="node3" presStyleIdx="2" presStyleCnt="16"/>
      <dgm:spPr/>
      <dgm:t>
        <a:bodyPr/>
        <a:lstStyle/>
        <a:p>
          <a:endParaRPr lang="en-US"/>
        </a:p>
      </dgm:t>
    </dgm:pt>
    <dgm:pt modelId="{2E414957-922C-4C65-84D2-3B589B4D9C66}" type="pres">
      <dgm:prSet presAssocID="{E932707C-7082-494D-9D78-4CAB0C719FBE}" presName="hierChild4" presStyleCnt="0"/>
      <dgm:spPr/>
    </dgm:pt>
    <dgm:pt modelId="{1CBDC3EF-5440-4E11-B172-865A814866F2}" type="pres">
      <dgm:prSet presAssocID="{E932707C-7082-494D-9D78-4CAB0C719FBE}" presName="hierChild5" presStyleCnt="0"/>
      <dgm:spPr/>
    </dgm:pt>
    <dgm:pt modelId="{F382398D-B25A-8C44-8760-7E88529AD75A}" type="pres">
      <dgm:prSet presAssocID="{F93E2CE8-4586-274D-8CB1-62F2FAFE5D66}" presName="hierChild5" presStyleCnt="0"/>
      <dgm:spPr/>
    </dgm:pt>
    <dgm:pt modelId="{7BC70C3D-460D-46B0-A104-F391E2891A22}" type="pres">
      <dgm:prSet presAssocID="{32F72D4F-0F15-4D2A-BAD2-CA25AD91BB34}" presName="Name37" presStyleLbl="parChTrans1D2" presStyleIdx="2" presStyleCnt="9"/>
      <dgm:spPr/>
      <dgm:t>
        <a:bodyPr/>
        <a:lstStyle/>
        <a:p>
          <a:endParaRPr lang="en-US"/>
        </a:p>
      </dgm:t>
    </dgm:pt>
    <dgm:pt modelId="{DFFC79C2-76F8-494B-82D9-5D99D4D01386}" type="pres">
      <dgm:prSet presAssocID="{C4F45220-CC70-4197-96D7-EFC3A8A3231C}" presName="hierRoot2" presStyleCnt="0">
        <dgm:presLayoutVars>
          <dgm:hierBranch val="init"/>
        </dgm:presLayoutVars>
      </dgm:prSet>
      <dgm:spPr/>
    </dgm:pt>
    <dgm:pt modelId="{1D7F0BFB-2A89-47FF-8632-F5B7CCF98895}" type="pres">
      <dgm:prSet presAssocID="{C4F45220-CC70-4197-96D7-EFC3A8A3231C}" presName="rootComposite" presStyleCnt="0"/>
      <dgm:spPr/>
    </dgm:pt>
    <dgm:pt modelId="{3DE78A68-DDA2-4485-AEF0-06501880ABB1}" type="pres">
      <dgm:prSet presAssocID="{C4F45220-CC70-4197-96D7-EFC3A8A3231C}" presName="rootText" presStyleLbl="node2" presStyleIdx="2" presStyleCnt="8" custScaleX="100370" custScaleY="110935" custLinFactX="37685" custLinFactNeighborX="100000" custLinFactNeighborY="-32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DA5239-2600-4F9C-9C57-E6023AA7375A}" type="pres">
      <dgm:prSet presAssocID="{C4F45220-CC70-4197-96D7-EFC3A8A3231C}" presName="rootConnector" presStyleLbl="node2" presStyleIdx="2" presStyleCnt="8"/>
      <dgm:spPr/>
      <dgm:t>
        <a:bodyPr/>
        <a:lstStyle/>
        <a:p>
          <a:endParaRPr lang="en-US"/>
        </a:p>
      </dgm:t>
    </dgm:pt>
    <dgm:pt modelId="{3BEF925C-8964-4E34-8E32-9A4E11FD6FF6}" type="pres">
      <dgm:prSet presAssocID="{C4F45220-CC70-4197-96D7-EFC3A8A3231C}" presName="hierChild4" presStyleCnt="0"/>
      <dgm:spPr/>
    </dgm:pt>
    <dgm:pt modelId="{DDBF0630-59FA-654B-9342-EC27FA5E46C7}" type="pres">
      <dgm:prSet presAssocID="{A9251434-43A0-7246-9459-588BCD08FD05}" presName="Name37" presStyleLbl="parChTrans1D3" presStyleIdx="3" presStyleCnt="16"/>
      <dgm:spPr/>
      <dgm:t>
        <a:bodyPr/>
        <a:lstStyle/>
        <a:p>
          <a:endParaRPr lang="en-US"/>
        </a:p>
      </dgm:t>
    </dgm:pt>
    <dgm:pt modelId="{9F1F8CD1-1509-BD40-A75D-0101ABCAD93C}" type="pres">
      <dgm:prSet presAssocID="{0DFB27C8-5CA0-AC4A-B309-157000609FF6}" presName="hierRoot2" presStyleCnt="0">
        <dgm:presLayoutVars>
          <dgm:hierBranch val="init"/>
        </dgm:presLayoutVars>
      </dgm:prSet>
      <dgm:spPr/>
    </dgm:pt>
    <dgm:pt modelId="{E2FAC019-0CAF-F947-82D9-6509422FE0C4}" type="pres">
      <dgm:prSet presAssocID="{0DFB27C8-5CA0-AC4A-B309-157000609FF6}" presName="rootComposite" presStyleCnt="0"/>
      <dgm:spPr/>
    </dgm:pt>
    <dgm:pt modelId="{6AEB931C-2791-7549-A0DE-4019A6C88DA5}" type="pres">
      <dgm:prSet presAssocID="{0DFB27C8-5CA0-AC4A-B309-157000609FF6}" presName="rootText" presStyleLbl="node3" presStyleIdx="3" presStyleCnt="16" custScaleX="90161" custScaleY="99074" custLinFactX="33945" custLinFactY="22681" custLinFactNeighborX="1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5DA186-1597-E54A-A91B-5F6B19A0F843}" type="pres">
      <dgm:prSet presAssocID="{0DFB27C8-5CA0-AC4A-B309-157000609FF6}" presName="rootConnector" presStyleLbl="node3" presStyleIdx="3" presStyleCnt="16"/>
      <dgm:spPr/>
      <dgm:t>
        <a:bodyPr/>
        <a:lstStyle/>
        <a:p>
          <a:endParaRPr lang="en-US"/>
        </a:p>
      </dgm:t>
    </dgm:pt>
    <dgm:pt modelId="{BA276AA8-C8B3-BA41-98AE-16A5CDD0A818}" type="pres">
      <dgm:prSet presAssocID="{0DFB27C8-5CA0-AC4A-B309-157000609FF6}" presName="hierChild4" presStyleCnt="0"/>
      <dgm:spPr/>
    </dgm:pt>
    <dgm:pt modelId="{53AC77B8-B1DC-1048-A8FF-9C028A86DC30}" type="pres">
      <dgm:prSet presAssocID="{0DFB27C8-5CA0-AC4A-B309-157000609FF6}" presName="hierChild5" presStyleCnt="0"/>
      <dgm:spPr/>
    </dgm:pt>
    <dgm:pt modelId="{DE691376-4D3A-4C88-9CC0-09EE792469D9}" type="pres">
      <dgm:prSet presAssocID="{358F3326-3FF2-4B5D-9B82-4E6F6E5215F2}" presName="Name37" presStyleLbl="parChTrans1D3" presStyleIdx="4" presStyleCnt="16"/>
      <dgm:spPr/>
      <dgm:t>
        <a:bodyPr/>
        <a:lstStyle/>
        <a:p>
          <a:endParaRPr lang="en-US"/>
        </a:p>
      </dgm:t>
    </dgm:pt>
    <dgm:pt modelId="{6E56518F-36C9-4171-B008-CE6653A376A7}" type="pres">
      <dgm:prSet presAssocID="{1895776F-2C74-47E9-8288-DEE2B9865029}" presName="hierRoot2" presStyleCnt="0">
        <dgm:presLayoutVars>
          <dgm:hierBranch val="init"/>
        </dgm:presLayoutVars>
      </dgm:prSet>
      <dgm:spPr/>
    </dgm:pt>
    <dgm:pt modelId="{7E4E31E6-85C8-495F-9ED0-EBAD07BB456C}" type="pres">
      <dgm:prSet presAssocID="{1895776F-2C74-47E9-8288-DEE2B9865029}" presName="rootComposite" presStyleCnt="0"/>
      <dgm:spPr/>
    </dgm:pt>
    <dgm:pt modelId="{061D40E2-FA88-4375-82E0-BCA51CD12FA1}" type="pres">
      <dgm:prSet presAssocID="{1895776F-2C74-47E9-8288-DEE2B9865029}" presName="rootText" presStyleLbl="node3" presStyleIdx="4" presStyleCnt="16" custScaleX="90816" custScaleY="99525" custLinFactX="31810" custLinFactY="9158" custLinFactNeighborX="1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4629DD-2444-44AD-B7E7-8C883539844B}" type="pres">
      <dgm:prSet presAssocID="{1895776F-2C74-47E9-8288-DEE2B9865029}" presName="rootConnector" presStyleLbl="node3" presStyleIdx="4" presStyleCnt="16"/>
      <dgm:spPr/>
      <dgm:t>
        <a:bodyPr/>
        <a:lstStyle/>
        <a:p>
          <a:endParaRPr lang="en-US"/>
        </a:p>
      </dgm:t>
    </dgm:pt>
    <dgm:pt modelId="{B80FB576-381F-432D-BDDB-8FA71FB26D53}" type="pres">
      <dgm:prSet presAssocID="{1895776F-2C74-47E9-8288-DEE2B9865029}" presName="hierChild4" presStyleCnt="0"/>
      <dgm:spPr/>
    </dgm:pt>
    <dgm:pt modelId="{691C0429-788A-4608-A6B9-76BC9660411E}" type="pres">
      <dgm:prSet presAssocID="{1895776F-2C74-47E9-8288-DEE2B9865029}" presName="hierChild5" presStyleCnt="0"/>
      <dgm:spPr/>
    </dgm:pt>
    <dgm:pt modelId="{5C287876-5314-4DCC-B5BB-ED5DDD0C6E4C}" type="pres">
      <dgm:prSet presAssocID="{DD4C27E4-6332-4858-9393-9C0345CD125C}" presName="Name37" presStyleLbl="parChTrans1D3" presStyleIdx="5" presStyleCnt="16"/>
      <dgm:spPr/>
      <dgm:t>
        <a:bodyPr/>
        <a:lstStyle/>
        <a:p>
          <a:endParaRPr lang="en-US"/>
        </a:p>
      </dgm:t>
    </dgm:pt>
    <dgm:pt modelId="{DD9F11A4-7D1B-4261-81D2-BC6EEC3E669D}" type="pres">
      <dgm:prSet presAssocID="{013446F6-1C82-41D0-9F0B-6824D95B8757}" presName="hierRoot2" presStyleCnt="0">
        <dgm:presLayoutVars>
          <dgm:hierBranch val="init"/>
        </dgm:presLayoutVars>
      </dgm:prSet>
      <dgm:spPr/>
    </dgm:pt>
    <dgm:pt modelId="{12EC4F0D-C891-475F-9C22-7F80C2216441}" type="pres">
      <dgm:prSet presAssocID="{013446F6-1C82-41D0-9F0B-6824D95B8757}" presName="rootComposite" presStyleCnt="0"/>
      <dgm:spPr/>
    </dgm:pt>
    <dgm:pt modelId="{7A369BCE-72C5-4E7E-9094-A1BA0DEA29E7}" type="pres">
      <dgm:prSet presAssocID="{013446F6-1C82-41D0-9F0B-6824D95B8757}" presName="rootText" presStyleLbl="node3" presStyleIdx="5" presStyleCnt="16" custScaleX="90736" custLinFactX="33188" custLinFactY="3956" custLinFactNeighborX="1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55D480-8989-4F1B-9FE0-D3F447B9ECAC}" type="pres">
      <dgm:prSet presAssocID="{013446F6-1C82-41D0-9F0B-6824D95B8757}" presName="rootConnector" presStyleLbl="node3" presStyleIdx="5" presStyleCnt="16"/>
      <dgm:spPr/>
      <dgm:t>
        <a:bodyPr/>
        <a:lstStyle/>
        <a:p>
          <a:endParaRPr lang="en-US"/>
        </a:p>
      </dgm:t>
    </dgm:pt>
    <dgm:pt modelId="{ADF21B01-04AE-468C-8419-4FD24F7531A7}" type="pres">
      <dgm:prSet presAssocID="{013446F6-1C82-41D0-9F0B-6824D95B8757}" presName="hierChild4" presStyleCnt="0"/>
      <dgm:spPr/>
    </dgm:pt>
    <dgm:pt modelId="{AD0740A3-BF15-41F7-9B85-1513765B3C58}" type="pres">
      <dgm:prSet presAssocID="{013446F6-1C82-41D0-9F0B-6824D95B8757}" presName="hierChild5" presStyleCnt="0"/>
      <dgm:spPr/>
    </dgm:pt>
    <dgm:pt modelId="{C3CCB39A-67C8-458F-B09F-2D7E6E7A8DBA}" type="pres">
      <dgm:prSet presAssocID="{3078CBC9-51D1-43B2-9B03-113EC9C748A1}" presName="Name37" presStyleLbl="parChTrans1D3" presStyleIdx="6" presStyleCnt="16"/>
      <dgm:spPr/>
      <dgm:t>
        <a:bodyPr/>
        <a:lstStyle/>
        <a:p>
          <a:endParaRPr lang="en-US"/>
        </a:p>
      </dgm:t>
    </dgm:pt>
    <dgm:pt modelId="{ED573423-A3EC-49D0-A357-611399B1BD89}" type="pres">
      <dgm:prSet presAssocID="{05CD4B77-03A6-4E19-A31B-5AE5FE7AD972}" presName="hierRoot2" presStyleCnt="0">
        <dgm:presLayoutVars>
          <dgm:hierBranch val="init"/>
        </dgm:presLayoutVars>
      </dgm:prSet>
      <dgm:spPr/>
    </dgm:pt>
    <dgm:pt modelId="{82B54B20-A4F9-4254-BCB5-82396680587A}" type="pres">
      <dgm:prSet presAssocID="{05CD4B77-03A6-4E19-A31B-5AE5FE7AD972}" presName="rootComposite" presStyleCnt="0"/>
      <dgm:spPr/>
    </dgm:pt>
    <dgm:pt modelId="{E28E59D5-F622-494B-917B-494234122BF9}" type="pres">
      <dgm:prSet presAssocID="{05CD4B77-03A6-4E19-A31B-5AE5FE7AD972}" presName="rootText" presStyleLbl="node3" presStyleIdx="6" presStyleCnt="16" custScaleX="90736" custLinFactX="33765" custLinFactY="-200000" custLinFactNeighborX="100000" custLinFactNeighborY="-2284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6BE57C-16B3-4681-8A76-7800835E0CFA}" type="pres">
      <dgm:prSet presAssocID="{05CD4B77-03A6-4E19-A31B-5AE5FE7AD972}" presName="rootConnector" presStyleLbl="node3" presStyleIdx="6" presStyleCnt="16"/>
      <dgm:spPr/>
      <dgm:t>
        <a:bodyPr/>
        <a:lstStyle/>
        <a:p>
          <a:endParaRPr lang="en-US"/>
        </a:p>
      </dgm:t>
    </dgm:pt>
    <dgm:pt modelId="{C9FD3DC9-3A53-4251-9A70-3D00688A8586}" type="pres">
      <dgm:prSet presAssocID="{05CD4B77-03A6-4E19-A31B-5AE5FE7AD972}" presName="hierChild4" presStyleCnt="0"/>
      <dgm:spPr/>
    </dgm:pt>
    <dgm:pt modelId="{29EF59EC-3407-4624-A592-2E11C0E3AAD8}" type="pres">
      <dgm:prSet presAssocID="{05CD4B77-03A6-4E19-A31B-5AE5FE7AD972}" presName="hierChild5" presStyleCnt="0"/>
      <dgm:spPr/>
    </dgm:pt>
    <dgm:pt modelId="{D4955BDF-303B-43A5-93D7-3B3600095FA7}" type="pres">
      <dgm:prSet presAssocID="{C4F45220-CC70-4197-96D7-EFC3A8A3231C}" presName="hierChild5" presStyleCnt="0"/>
      <dgm:spPr/>
    </dgm:pt>
    <dgm:pt modelId="{0022891F-C50F-489B-83A3-C7C9B366E147}" type="pres">
      <dgm:prSet presAssocID="{2007ACA1-6966-47D4-8D43-55E01F1FF06E}" presName="Name37" presStyleLbl="parChTrans1D2" presStyleIdx="3" presStyleCnt="9"/>
      <dgm:spPr/>
      <dgm:t>
        <a:bodyPr/>
        <a:lstStyle/>
        <a:p>
          <a:endParaRPr lang="en-US"/>
        </a:p>
      </dgm:t>
    </dgm:pt>
    <dgm:pt modelId="{E04B1B40-9BB5-470D-9D14-69EB736DEA03}" type="pres">
      <dgm:prSet presAssocID="{8CE705AA-CD80-4D6B-901A-7BC255A7A818}" presName="hierRoot2" presStyleCnt="0">
        <dgm:presLayoutVars>
          <dgm:hierBranch val="init"/>
        </dgm:presLayoutVars>
      </dgm:prSet>
      <dgm:spPr/>
    </dgm:pt>
    <dgm:pt modelId="{B525C9B6-257C-40C2-B73D-1734E315174B}" type="pres">
      <dgm:prSet presAssocID="{8CE705AA-CD80-4D6B-901A-7BC255A7A818}" presName="rootComposite" presStyleCnt="0"/>
      <dgm:spPr/>
    </dgm:pt>
    <dgm:pt modelId="{EF84D6EE-9B17-4421-BD70-250D7646C976}" type="pres">
      <dgm:prSet presAssocID="{8CE705AA-CD80-4D6B-901A-7BC255A7A818}" presName="rootText" presStyleLbl="node2" presStyleIdx="3" presStyleCnt="8" custScaleX="100046" custScaleY="111163" custLinFactX="35831" custLinFactNeighborX="100000" custLinFactNeighborY="-43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03D1C1-04AC-4F1F-B6ED-3A5BFD9468EF}" type="pres">
      <dgm:prSet presAssocID="{8CE705AA-CD80-4D6B-901A-7BC255A7A818}" presName="rootConnector" presStyleLbl="node2" presStyleIdx="3" presStyleCnt="8"/>
      <dgm:spPr/>
      <dgm:t>
        <a:bodyPr/>
        <a:lstStyle/>
        <a:p>
          <a:endParaRPr lang="en-US"/>
        </a:p>
      </dgm:t>
    </dgm:pt>
    <dgm:pt modelId="{A8EF8694-2D1D-494B-9905-E2CEC5CCE43C}" type="pres">
      <dgm:prSet presAssocID="{8CE705AA-CD80-4D6B-901A-7BC255A7A818}" presName="hierChild4" presStyleCnt="0"/>
      <dgm:spPr/>
    </dgm:pt>
    <dgm:pt modelId="{7FACBB6D-CE35-4C3B-89E9-C8A2E0751610}" type="pres">
      <dgm:prSet presAssocID="{8895C03F-BE35-4954-89D9-2380B523187A}" presName="Name37" presStyleLbl="parChTrans1D3" presStyleIdx="7" presStyleCnt="16"/>
      <dgm:spPr/>
      <dgm:t>
        <a:bodyPr/>
        <a:lstStyle/>
        <a:p>
          <a:endParaRPr lang="en-US"/>
        </a:p>
      </dgm:t>
    </dgm:pt>
    <dgm:pt modelId="{C42A05EF-FBF9-42DC-B5C8-FCBD1B1FBB08}" type="pres">
      <dgm:prSet presAssocID="{0CFCAA40-2EE6-4C88-B826-112AF225DD3B}" presName="hierRoot2" presStyleCnt="0">
        <dgm:presLayoutVars>
          <dgm:hierBranch val="init"/>
        </dgm:presLayoutVars>
      </dgm:prSet>
      <dgm:spPr/>
    </dgm:pt>
    <dgm:pt modelId="{F3F283B6-5594-4E0B-9F07-062A8E7EFEF9}" type="pres">
      <dgm:prSet presAssocID="{0CFCAA40-2EE6-4C88-B826-112AF225DD3B}" presName="rootComposite" presStyleCnt="0"/>
      <dgm:spPr/>
    </dgm:pt>
    <dgm:pt modelId="{3A14CF6B-36A9-4F45-9433-173732D1ECAD}" type="pres">
      <dgm:prSet presAssocID="{0CFCAA40-2EE6-4C88-B826-112AF225DD3B}" presName="rootText" presStyleLbl="node3" presStyleIdx="7" presStyleCnt="16" custScaleX="86861" custScaleY="112168" custLinFactX="25841" custLinFactNeighborX="100000" custLinFactNeighborY="-80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4CA830-07D5-4440-A0F5-D580136C1181}" type="pres">
      <dgm:prSet presAssocID="{0CFCAA40-2EE6-4C88-B826-112AF225DD3B}" presName="rootConnector" presStyleLbl="node3" presStyleIdx="7" presStyleCnt="16"/>
      <dgm:spPr/>
      <dgm:t>
        <a:bodyPr/>
        <a:lstStyle/>
        <a:p>
          <a:endParaRPr lang="en-US"/>
        </a:p>
      </dgm:t>
    </dgm:pt>
    <dgm:pt modelId="{29D77596-3434-4EBA-B548-A4F44D54FE45}" type="pres">
      <dgm:prSet presAssocID="{0CFCAA40-2EE6-4C88-B826-112AF225DD3B}" presName="hierChild4" presStyleCnt="0"/>
      <dgm:spPr/>
    </dgm:pt>
    <dgm:pt modelId="{94712855-8616-4295-87A1-3012B881B0D2}" type="pres">
      <dgm:prSet presAssocID="{0CFCAA40-2EE6-4C88-B826-112AF225DD3B}" presName="hierChild5" presStyleCnt="0"/>
      <dgm:spPr/>
    </dgm:pt>
    <dgm:pt modelId="{8303B68F-17B3-40C2-80AE-C8E5D089B291}" type="pres">
      <dgm:prSet presAssocID="{8CE705AA-CD80-4D6B-901A-7BC255A7A818}" presName="hierChild5" presStyleCnt="0"/>
      <dgm:spPr/>
    </dgm:pt>
    <dgm:pt modelId="{9EF2292F-8658-497A-9B4B-58494665F478}" type="pres">
      <dgm:prSet presAssocID="{3275B140-9424-4CAA-9F6F-FA9EE5F57EB2}" presName="Name37" presStyleLbl="parChTrans1D2" presStyleIdx="4" presStyleCnt="9"/>
      <dgm:spPr/>
      <dgm:t>
        <a:bodyPr/>
        <a:lstStyle/>
        <a:p>
          <a:endParaRPr lang="en-US"/>
        </a:p>
      </dgm:t>
    </dgm:pt>
    <dgm:pt modelId="{357CDB8C-54D1-45EE-A2DE-27A0B2F6FE46}" type="pres">
      <dgm:prSet presAssocID="{54726427-37FD-45A3-AE9C-3DD9A72030EC}" presName="hierRoot2" presStyleCnt="0">
        <dgm:presLayoutVars>
          <dgm:hierBranch val="init"/>
        </dgm:presLayoutVars>
      </dgm:prSet>
      <dgm:spPr/>
    </dgm:pt>
    <dgm:pt modelId="{E31861F9-E3F8-4866-B6BD-0A3D3337F4A8}" type="pres">
      <dgm:prSet presAssocID="{54726427-37FD-45A3-AE9C-3DD9A72030EC}" presName="rootComposite" presStyleCnt="0"/>
      <dgm:spPr/>
    </dgm:pt>
    <dgm:pt modelId="{65B57235-0979-4DDC-86A4-4A5D92D5C84B}" type="pres">
      <dgm:prSet presAssocID="{54726427-37FD-45A3-AE9C-3DD9A72030EC}" presName="rootText" presStyleLbl="node2" presStyleIdx="4" presStyleCnt="8" custScaleX="100370" custScaleY="110935" custLinFactX="-150978" custLinFactNeighborX="-200000" custLinFactNeighborY="-22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C5ACC6-48C2-4474-9BA2-F765E167370B}" type="pres">
      <dgm:prSet presAssocID="{54726427-37FD-45A3-AE9C-3DD9A72030EC}" presName="rootConnector" presStyleLbl="node2" presStyleIdx="4" presStyleCnt="8"/>
      <dgm:spPr/>
      <dgm:t>
        <a:bodyPr/>
        <a:lstStyle/>
        <a:p>
          <a:endParaRPr lang="en-US"/>
        </a:p>
      </dgm:t>
    </dgm:pt>
    <dgm:pt modelId="{25B40025-1CB0-4180-BF81-1D31AA21EC2B}" type="pres">
      <dgm:prSet presAssocID="{54726427-37FD-45A3-AE9C-3DD9A72030EC}" presName="hierChild4" presStyleCnt="0"/>
      <dgm:spPr/>
    </dgm:pt>
    <dgm:pt modelId="{AD22B786-BCB1-4198-8FE1-489F5ED058F4}" type="pres">
      <dgm:prSet presAssocID="{3416CD9D-EE4C-4725-BB96-BC8C0AFE66CE}" presName="Name37" presStyleLbl="parChTrans1D3" presStyleIdx="8" presStyleCnt="16"/>
      <dgm:spPr/>
      <dgm:t>
        <a:bodyPr/>
        <a:lstStyle/>
        <a:p>
          <a:endParaRPr lang="en-US"/>
        </a:p>
      </dgm:t>
    </dgm:pt>
    <dgm:pt modelId="{F1D98E3F-0665-431B-8BA2-FD283D503492}" type="pres">
      <dgm:prSet presAssocID="{B81E8498-597D-4BC8-BD70-C644E8847B01}" presName="hierRoot2" presStyleCnt="0">
        <dgm:presLayoutVars>
          <dgm:hierBranch val="init"/>
        </dgm:presLayoutVars>
      </dgm:prSet>
      <dgm:spPr/>
    </dgm:pt>
    <dgm:pt modelId="{87CE3B0A-1D48-4645-95D7-DAEE1E991BF5}" type="pres">
      <dgm:prSet presAssocID="{B81E8498-597D-4BC8-BD70-C644E8847B01}" presName="rootComposite" presStyleCnt="0"/>
      <dgm:spPr/>
    </dgm:pt>
    <dgm:pt modelId="{C6BF3030-570A-4185-A4C0-6990F0EF7729}" type="pres">
      <dgm:prSet presAssocID="{B81E8498-597D-4BC8-BD70-C644E8847B01}" presName="rootText" presStyleLbl="node3" presStyleIdx="8" presStyleCnt="16" custLinFactX="-159636" custLinFactNeighborX="-200000" custLinFactNeighborY="-118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37EB6E-2379-4C35-97F0-77A47D237591}" type="pres">
      <dgm:prSet presAssocID="{B81E8498-597D-4BC8-BD70-C644E8847B01}" presName="rootConnector" presStyleLbl="node3" presStyleIdx="8" presStyleCnt="16"/>
      <dgm:spPr/>
      <dgm:t>
        <a:bodyPr/>
        <a:lstStyle/>
        <a:p>
          <a:endParaRPr lang="en-US"/>
        </a:p>
      </dgm:t>
    </dgm:pt>
    <dgm:pt modelId="{2BA03421-5393-45F4-A391-07F11DA2F3C1}" type="pres">
      <dgm:prSet presAssocID="{B81E8498-597D-4BC8-BD70-C644E8847B01}" presName="hierChild4" presStyleCnt="0"/>
      <dgm:spPr/>
    </dgm:pt>
    <dgm:pt modelId="{263F1AFD-8030-4522-98A6-83B0605887F7}" type="pres">
      <dgm:prSet presAssocID="{B81E8498-597D-4BC8-BD70-C644E8847B01}" presName="hierChild5" presStyleCnt="0"/>
      <dgm:spPr/>
    </dgm:pt>
    <dgm:pt modelId="{94EDDA23-DCAC-4D21-A01D-6E122FE017EE}" type="pres">
      <dgm:prSet presAssocID="{D9D8673C-CAB9-4DCE-B590-53AAD051C8D1}" presName="Name37" presStyleLbl="parChTrans1D3" presStyleIdx="9" presStyleCnt="16"/>
      <dgm:spPr/>
      <dgm:t>
        <a:bodyPr/>
        <a:lstStyle/>
        <a:p>
          <a:endParaRPr lang="en-US"/>
        </a:p>
      </dgm:t>
    </dgm:pt>
    <dgm:pt modelId="{A51FC2C4-EB2E-48B5-BBCC-707429E8A3BD}" type="pres">
      <dgm:prSet presAssocID="{2CDCA3DA-F307-4760-87B5-9D4C76E1B3E3}" presName="hierRoot2" presStyleCnt="0">
        <dgm:presLayoutVars>
          <dgm:hierBranch val="init"/>
        </dgm:presLayoutVars>
      </dgm:prSet>
      <dgm:spPr/>
    </dgm:pt>
    <dgm:pt modelId="{7CA0ED5B-CC40-4FCC-83AB-87405760CE6F}" type="pres">
      <dgm:prSet presAssocID="{2CDCA3DA-F307-4760-87B5-9D4C76E1B3E3}" presName="rootComposite" presStyleCnt="0"/>
      <dgm:spPr/>
    </dgm:pt>
    <dgm:pt modelId="{1F47F24E-BA1C-423F-B774-1C8BC658AB28}" type="pres">
      <dgm:prSet presAssocID="{2CDCA3DA-F307-4760-87B5-9D4C76E1B3E3}" presName="rootText" presStyleLbl="node3" presStyleIdx="9" presStyleCnt="16" custLinFactX="-159230" custLinFactNeighborX="-200000" custLinFactNeighborY="-211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2A69B7-AA0A-4257-9172-1F5D25FE46EB}" type="pres">
      <dgm:prSet presAssocID="{2CDCA3DA-F307-4760-87B5-9D4C76E1B3E3}" presName="rootConnector" presStyleLbl="node3" presStyleIdx="9" presStyleCnt="16"/>
      <dgm:spPr/>
      <dgm:t>
        <a:bodyPr/>
        <a:lstStyle/>
        <a:p>
          <a:endParaRPr lang="en-US"/>
        </a:p>
      </dgm:t>
    </dgm:pt>
    <dgm:pt modelId="{12105F91-1253-4A67-AB3D-E6524C74A70C}" type="pres">
      <dgm:prSet presAssocID="{2CDCA3DA-F307-4760-87B5-9D4C76E1B3E3}" presName="hierChild4" presStyleCnt="0"/>
      <dgm:spPr/>
    </dgm:pt>
    <dgm:pt modelId="{A108C9AF-1A97-40CD-AD6D-7F6E393199F6}" type="pres">
      <dgm:prSet presAssocID="{2CDCA3DA-F307-4760-87B5-9D4C76E1B3E3}" presName="hierChild5" presStyleCnt="0"/>
      <dgm:spPr/>
    </dgm:pt>
    <dgm:pt modelId="{5AC419EB-5227-4F51-BD4B-F105D83AA583}" type="pres">
      <dgm:prSet presAssocID="{5794FC22-1DDA-4338-B687-6CF4ECE17735}" presName="Name37" presStyleLbl="parChTrans1D3" presStyleIdx="10" presStyleCnt="16"/>
      <dgm:spPr/>
      <dgm:t>
        <a:bodyPr/>
        <a:lstStyle/>
        <a:p>
          <a:endParaRPr lang="en-US"/>
        </a:p>
      </dgm:t>
    </dgm:pt>
    <dgm:pt modelId="{32162882-D9B0-4CAF-A348-935D5073A29B}" type="pres">
      <dgm:prSet presAssocID="{68A5C2ED-C649-43E9-BFC5-6347E6B0DA5A}" presName="hierRoot2" presStyleCnt="0">
        <dgm:presLayoutVars>
          <dgm:hierBranch val="init"/>
        </dgm:presLayoutVars>
      </dgm:prSet>
      <dgm:spPr/>
    </dgm:pt>
    <dgm:pt modelId="{7D5CE16B-0C27-49E7-9FF2-B1C4059657FF}" type="pres">
      <dgm:prSet presAssocID="{68A5C2ED-C649-43E9-BFC5-6347E6B0DA5A}" presName="rootComposite" presStyleCnt="0"/>
      <dgm:spPr/>
    </dgm:pt>
    <dgm:pt modelId="{1A9C3A98-2FF3-4379-9F93-41E15F411215}" type="pres">
      <dgm:prSet presAssocID="{68A5C2ED-C649-43E9-BFC5-6347E6B0DA5A}" presName="rootText" presStyleLbl="node3" presStyleIdx="10" presStyleCnt="16" custLinFactX="-159230" custLinFactNeighborX="-200000" custLinFactNeighborY="-255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8D8D65-6550-40D5-9E8A-CC729FB13FA5}" type="pres">
      <dgm:prSet presAssocID="{68A5C2ED-C649-43E9-BFC5-6347E6B0DA5A}" presName="rootConnector" presStyleLbl="node3" presStyleIdx="10" presStyleCnt="16"/>
      <dgm:spPr/>
      <dgm:t>
        <a:bodyPr/>
        <a:lstStyle/>
        <a:p>
          <a:endParaRPr lang="en-US"/>
        </a:p>
      </dgm:t>
    </dgm:pt>
    <dgm:pt modelId="{5C755EDF-FFC0-4C38-B41B-F0DC7D51A28C}" type="pres">
      <dgm:prSet presAssocID="{68A5C2ED-C649-43E9-BFC5-6347E6B0DA5A}" presName="hierChild4" presStyleCnt="0"/>
      <dgm:spPr/>
    </dgm:pt>
    <dgm:pt modelId="{8596E796-EC09-4AD0-B9F3-2C4B57EEA3F7}" type="pres">
      <dgm:prSet presAssocID="{68A5C2ED-C649-43E9-BFC5-6347E6B0DA5A}" presName="hierChild5" presStyleCnt="0"/>
      <dgm:spPr/>
    </dgm:pt>
    <dgm:pt modelId="{4497EA27-815A-40BD-A7FB-D4B9E27CA783}" type="pres">
      <dgm:prSet presAssocID="{4017BC26-5E7F-43CF-92AC-86DA89BF31D7}" presName="Name37" presStyleLbl="parChTrans1D3" presStyleIdx="11" presStyleCnt="16"/>
      <dgm:spPr/>
      <dgm:t>
        <a:bodyPr/>
        <a:lstStyle/>
        <a:p>
          <a:endParaRPr lang="en-US"/>
        </a:p>
      </dgm:t>
    </dgm:pt>
    <dgm:pt modelId="{423FD959-AF3E-47A2-BCDE-831394FF532A}" type="pres">
      <dgm:prSet presAssocID="{CFE0F121-94A3-44F5-819B-D50306501D88}" presName="hierRoot2" presStyleCnt="0">
        <dgm:presLayoutVars>
          <dgm:hierBranch val="init"/>
        </dgm:presLayoutVars>
      </dgm:prSet>
      <dgm:spPr/>
    </dgm:pt>
    <dgm:pt modelId="{7A747355-0497-4C1C-9E13-0100893289D0}" type="pres">
      <dgm:prSet presAssocID="{CFE0F121-94A3-44F5-819B-D50306501D88}" presName="rootComposite" presStyleCnt="0"/>
      <dgm:spPr/>
    </dgm:pt>
    <dgm:pt modelId="{1F2D3F74-3AB9-46F1-8502-9C4E4F715FE6}" type="pres">
      <dgm:prSet presAssocID="{CFE0F121-94A3-44F5-819B-D50306501D88}" presName="rootText" presStyleLbl="node3" presStyleIdx="11" presStyleCnt="16" custScaleY="122852" custLinFactX="-160548" custLinFactNeighborX="-200000" custLinFactNeighborY="-397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C0C300-CE06-4EDA-AD4A-774E31722703}" type="pres">
      <dgm:prSet presAssocID="{CFE0F121-94A3-44F5-819B-D50306501D88}" presName="rootConnector" presStyleLbl="node3" presStyleIdx="11" presStyleCnt="16"/>
      <dgm:spPr/>
      <dgm:t>
        <a:bodyPr/>
        <a:lstStyle/>
        <a:p>
          <a:endParaRPr lang="en-US"/>
        </a:p>
      </dgm:t>
    </dgm:pt>
    <dgm:pt modelId="{6807E65A-5FBE-4AF8-9D5B-C113B8599576}" type="pres">
      <dgm:prSet presAssocID="{CFE0F121-94A3-44F5-819B-D50306501D88}" presName="hierChild4" presStyleCnt="0"/>
      <dgm:spPr/>
    </dgm:pt>
    <dgm:pt modelId="{40D2A687-7C7B-432A-8BE8-C129F2900FA5}" type="pres">
      <dgm:prSet presAssocID="{CFE0F121-94A3-44F5-819B-D50306501D88}" presName="hierChild5" presStyleCnt="0"/>
      <dgm:spPr/>
    </dgm:pt>
    <dgm:pt modelId="{14074C57-60F3-4BE9-B4B8-CC0911723F07}" type="pres">
      <dgm:prSet presAssocID="{54726427-37FD-45A3-AE9C-3DD9A72030EC}" presName="hierChild5" presStyleCnt="0"/>
      <dgm:spPr/>
    </dgm:pt>
    <dgm:pt modelId="{4A20524B-E89E-45FF-8069-F740E7B929FB}" type="pres">
      <dgm:prSet presAssocID="{4AE40BB6-6A43-4EB3-81B5-F68B946A8DB5}" presName="Name37" presStyleLbl="parChTrans1D2" presStyleIdx="5" presStyleCnt="9"/>
      <dgm:spPr/>
      <dgm:t>
        <a:bodyPr/>
        <a:lstStyle/>
        <a:p>
          <a:endParaRPr lang="en-US"/>
        </a:p>
      </dgm:t>
    </dgm:pt>
    <dgm:pt modelId="{C74AB2D4-3F0D-4698-9481-A82225EE074E}" type="pres">
      <dgm:prSet presAssocID="{DCF1910A-6B5A-49F1-BBD8-60261B6A07F4}" presName="hierRoot2" presStyleCnt="0">
        <dgm:presLayoutVars>
          <dgm:hierBranch val="init"/>
        </dgm:presLayoutVars>
      </dgm:prSet>
      <dgm:spPr/>
    </dgm:pt>
    <dgm:pt modelId="{12CA829B-009A-43E1-9954-371761E45344}" type="pres">
      <dgm:prSet presAssocID="{DCF1910A-6B5A-49F1-BBD8-60261B6A07F4}" presName="rootComposite" presStyleCnt="0"/>
      <dgm:spPr/>
    </dgm:pt>
    <dgm:pt modelId="{CFEE0E38-989A-482B-91A9-12BD54584ABA}" type="pres">
      <dgm:prSet presAssocID="{DCF1910A-6B5A-49F1-BBD8-60261B6A07F4}" presName="rootText" presStyleLbl="node2" presStyleIdx="5" presStyleCnt="8" custScaleX="100046" custScaleY="111163" custLinFactNeighborX="9873" custLinFactNeighborY="-39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BD18D9-6561-4232-BDCB-A88BAA96B209}" type="pres">
      <dgm:prSet presAssocID="{DCF1910A-6B5A-49F1-BBD8-60261B6A07F4}" presName="rootConnector" presStyleLbl="node2" presStyleIdx="5" presStyleCnt="8"/>
      <dgm:spPr/>
      <dgm:t>
        <a:bodyPr/>
        <a:lstStyle/>
        <a:p>
          <a:endParaRPr lang="en-US"/>
        </a:p>
      </dgm:t>
    </dgm:pt>
    <dgm:pt modelId="{9FABFE4A-EA33-42D1-B4AA-C7E3174653A3}" type="pres">
      <dgm:prSet presAssocID="{DCF1910A-6B5A-49F1-BBD8-60261B6A07F4}" presName="hierChild4" presStyleCnt="0"/>
      <dgm:spPr/>
    </dgm:pt>
    <dgm:pt modelId="{554184E7-13E5-4FF7-86DC-525A78B8CE96}" type="pres">
      <dgm:prSet presAssocID="{3A15A225-C1FE-4BA5-AC98-AB1EA50857F2}" presName="Name37" presStyleLbl="parChTrans1D3" presStyleIdx="12" presStyleCnt="16"/>
      <dgm:spPr/>
      <dgm:t>
        <a:bodyPr/>
        <a:lstStyle/>
        <a:p>
          <a:endParaRPr lang="en-US"/>
        </a:p>
      </dgm:t>
    </dgm:pt>
    <dgm:pt modelId="{BEE47128-ED5D-407B-935D-37BE87F93EC3}" type="pres">
      <dgm:prSet presAssocID="{D3E18717-9898-413A-84DC-2123E1FFD923}" presName="hierRoot2" presStyleCnt="0">
        <dgm:presLayoutVars>
          <dgm:hierBranch val="init"/>
        </dgm:presLayoutVars>
      </dgm:prSet>
      <dgm:spPr/>
    </dgm:pt>
    <dgm:pt modelId="{781A4962-2EA6-454E-A2F3-CF1E550F64C0}" type="pres">
      <dgm:prSet presAssocID="{D3E18717-9898-413A-84DC-2123E1FFD923}" presName="rootComposite" presStyleCnt="0"/>
      <dgm:spPr/>
    </dgm:pt>
    <dgm:pt modelId="{3D1336C8-3F48-4E5D-8591-A5F7AF1F15D7}" type="pres">
      <dgm:prSet presAssocID="{D3E18717-9898-413A-84DC-2123E1FFD923}" presName="rootText" presStyleLbl="node3" presStyleIdx="12" presStyleCnt="16" custLinFactNeighborX="1490" custLinFactNeighborY="-123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B47711-1E27-4336-B0D5-8AA1CF7913DD}" type="pres">
      <dgm:prSet presAssocID="{D3E18717-9898-413A-84DC-2123E1FFD923}" presName="rootConnector" presStyleLbl="node3" presStyleIdx="12" presStyleCnt="16"/>
      <dgm:spPr/>
      <dgm:t>
        <a:bodyPr/>
        <a:lstStyle/>
        <a:p>
          <a:endParaRPr lang="en-US"/>
        </a:p>
      </dgm:t>
    </dgm:pt>
    <dgm:pt modelId="{8929B812-8E1E-4B6B-8FFE-42C11FEFB85B}" type="pres">
      <dgm:prSet presAssocID="{D3E18717-9898-413A-84DC-2123E1FFD923}" presName="hierChild4" presStyleCnt="0"/>
      <dgm:spPr/>
    </dgm:pt>
    <dgm:pt modelId="{4665C45F-91E7-494D-9617-197DB6EF0D6C}" type="pres">
      <dgm:prSet presAssocID="{D3E18717-9898-413A-84DC-2123E1FFD923}" presName="hierChild5" presStyleCnt="0"/>
      <dgm:spPr/>
    </dgm:pt>
    <dgm:pt modelId="{6972A41B-7EF2-451D-9032-7B13C6CE62B9}" type="pres">
      <dgm:prSet presAssocID="{4E71AC44-17D0-4013-AD30-092C1AC3B0ED}" presName="Name37" presStyleLbl="parChTrans1D3" presStyleIdx="13" presStyleCnt="16"/>
      <dgm:spPr/>
      <dgm:t>
        <a:bodyPr/>
        <a:lstStyle/>
        <a:p>
          <a:endParaRPr lang="en-US"/>
        </a:p>
      </dgm:t>
    </dgm:pt>
    <dgm:pt modelId="{D4171590-7EB1-4422-A1E3-69F6426AAB8D}" type="pres">
      <dgm:prSet presAssocID="{74A3F3DE-C32D-4404-B956-6C7E3E4294BF}" presName="hierRoot2" presStyleCnt="0">
        <dgm:presLayoutVars>
          <dgm:hierBranch val="init"/>
        </dgm:presLayoutVars>
      </dgm:prSet>
      <dgm:spPr/>
    </dgm:pt>
    <dgm:pt modelId="{F74D9C61-1F6F-440C-A9AC-8A5E96CFF746}" type="pres">
      <dgm:prSet presAssocID="{74A3F3DE-C32D-4404-B956-6C7E3E4294BF}" presName="rootComposite" presStyleCnt="0"/>
      <dgm:spPr/>
    </dgm:pt>
    <dgm:pt modelId="{ACA22081-A75F-4CC3-803E-AE77C15A720D}" type="pres">
      <dgm:prSet presAssocID="{74A3F3DE-C32D-4404-B956-6C7E3E4294BF}" presName="rootText" presStyleLbl="node3" presStyleIdx="13" presStyleCnt="16" custLinFactNeighborX="2666" custLinFactNeighborY="-207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628544-F00C-41CB-8C74-8B6B7BEA18BB}" type="pres">
      <dgm:prSet presAssocID="{74A3F3DE-C32D-4404-B956-6C7E3E4294BF}" presName="rootConnector" presStyleLbl="node3" presStyleIdx="13" presStyleCnt="16"/>
      <dgm:spPr/>
      <dgm:t>
        <a:bodyPr/>
        <a:lstStyle/>
        <a:p>
          <a:endParaRPr lang="en-US"/>
        </a:p>
      </dgm:t>
    </dgm:pt>
    <dgm:pt modelId="{10A0D3AD-D7BF-4EE9-BD3B-535BB4B5A037}" type="pres">
      <dgm:prSet presAssocID="{74A3F3DE-C32D-4404-B956-6C7E3E4294BF}" presName="hierChild4" presStyleCnt="0"/>
      <dgm:spPr/>
    </dgm:pt>
    <dgm:pt modelId="{6C385969-FB51-4C09-874E-91555D303333}" type="pres">
      <dgm:prSet presAssocID="{74A3F3DE-C32D-4404-B956-6C7E3E4294BF}" presName="hierChild5" presStyleCnt="0"/>
      <dgm:spPr/>
    </dgm:pt>
    <dgm:pt modelId="{C5E8FE65-8DD8-4661-B269-49B5485FBCA2}" type="pres">
      <dgm:prSet presAssocID="{DCF1910A-6B5A-49F1-BBD8-60261B6A07F4}" presName="hierChild5" presStyleCnt="0"/>
      <dgm:spPr/>
    </dgm:pt>
    <dgm:pt modelId="{82548492-43BD-4C12-A8C0-D0415540FD50}" type="pres">
      <dgm:prSet presAssocID="{2BFA2E0A-731E-4C90-8A2A-990D23E472C5}" presName="Name37" presStyleLbl="parChTrans1D2" presStyleIdx="6" presStyleCnt="9"/>
      <dgm:spPr/>
      <dgm:t>
        <a:bodyPr/>
        <a:lstStyle/>
        <a:p>
          <a:endParaRPr lang="en-US"/>
        </a:p>
      </dgm:t>
    </dgm:pt>
    <dgm:pt modelId="{3C8B5536-ADBA-42E0-97B3-46B6160AAEC0}" type="pres">
      <dgm:prSet presAssocID="{FC7AA5C9-C256-4E19-9BFC-7FBB5C86B1A0}" presName="hierRoot2" presStyleCnt="0">
        <dgm:presLayoutVars>
          <dgm:hierBranch val="init"/>
        </dgm:presLayoutVars>
      </dgm:prSet>
      <dgm:spPr/>
    </dgm:pt>
    <dgm:pt modelId="{6BE49FEA-D185-42BE-8CAB-1AFC936A02B7}" type="pres">
      <dgm:prSet presAssocID="{FC7AA5C9-C256-4E19-9BFC-7FBB5C86B1A0}" presName="rootComposite" presStyleCnt="0"/>
      <dgm:spPr/>
    </dgm:pt>
    <dgm:pt modelId="{519C7C1D-D4AF-4B20-B956-68131F00EC09}" type="pres">
      <dgm:prSet presAssocID="{FC7AA5C9-C256-4E19-9BFC-7FBB5C86B1A0}" presName="rootText" presStyleLbl="node2" presStyleIdx="6" presStyleCnt="8" custScaleX="101304" custScaleY="111794" custLinFactX="17472" custLinFactNeighborX="100000" custLinFactNeighborY="-45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59147C-9339-4A6B-A19C-D5BEBF98F4B0}" type="pres">
      <dgm:prSet presAssocID="{FC7AA5C9-C256-4E19-9BFC-7FBB5C86B1A0}" presName="rootConnector" presStyleLbl="node2" presStyleIdx="6" presStyleCnt="8"/>
      <dgm:spPr/>
      <dgm:t>
        <a:bodyPr/>
        <a:lstStyle/>
        <a:p>
          <a:endParaRPr lang="en-US"/>
        </a:p>
      </dgm:t>
    </dgm:pt>
    <dgm:pt modelId="{B5756C10-10A2-4F48-AF4A-1FD0764C5E31}" type="pres">
      <dgm:prSet presAssocID="{FC7AA5C9-C256-4E19-9BFC-7FBB5C86B1A0}" presName="hierChild4" presStyleCnt="0"/>
      <dgm:spPr/>
    </dgm:pt>
    <dgm:pt modelId="{E778C779-76C8-48C2-8BA7-1B254ED3C52D}" type="pres">
      <dgm:prSet presAssocID="{3B81F178-2669-450E-BF4E-E12209629F6A}" presName="Name37" presStyleLbl="parChTrans1D3" presStyleIdx="14" presStyleCnt="16"/>
      <dgm:spPr/>
      <dgm:t>
        <a:bodyPr/>
        <a:lstStyle/>
        <a:p>
          <a:endParaRPr lang="en-US"/>
        </a:p>
      </dgm:t>
    </dgm:pt>
    <dgm:pt modelId="{7CEFD10B-622D-4734-987E-81FE9955EDB1}" type="pres">
      <dgm:prSet presAssocID="{8262B671-76FA-4801-B406-EFE8F9A143FA}" presName="hierRoot2" presStyleCnt="0">
        <dgm:presLayoutVars>
          <dgm:hierBranch val="init"/>
        </dgm:presLayoutVars>
      </dgm:prSet>
      <dgm:spPr/>
    </dgm:pt>
    <dgm:pt modelId="{D7016191-4C28-44FA-B677-35CA6DDFBC43}" type="pres">
      <dgm:prSet presAssocID="{8262B671-76FA-4801-B406-EFE8F9A143FA}" presName="rootComposite" presStyleCnt="0"/>
      <dgm:spPr/>
    </dgm:pt>
    <dgm:pt modelId="{F71DFF7B-4265-4ADD-A383-7AB3D3638552}" type="pres">
      <dgm:prSet presAssocID="{8262B671-76FA-4801-B406-EFE8F9A143FA}" presName="rootText" presStyleLbl="node3" presStyleIdx="14" presStyleCnt="16" custLinFactX="17794" custLinFactNeighborX="100000" custLinFactNeighborY="-138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EF2474-F4BC-4D8E-9972-D2F21373056D}" type="pres">
      <dgm:prSet presAssocID="{8262B671-76FA-4801-B406-EFE8F9A143FA}" presName="rootConnector" presStyleLbl="node3" presStyleIdx="14" presStyleCnt="16"/>
      <dgm:spPr/>
      <dgm:t>
        <a:bodyPr/>
        <a:lstStyle/>
        <a:p>
          <a:endParaRPr lang="en-US"/>
        </a:p>
      </dgm:t>
    </dgm:pt>
    <dgm:pt modelId="{BCC90AB3-6C1C-40B1-8BF7-2F9479C57CE6}" type="pres">
      <dgm:prSet presAssocID="{8262B671-76FA-4801-B406-EFE8F9A143FA}" presName="hierChild4" presStyleCnt="0"/>
      <dgm:spPr/>
    </dgm:pt>
    <dgm:pt modelId="{8B5AE32D-DEB0-4A81-A79C-B14613F72026}" type="pres">
      <dgm:prSet presAssocID="{3EECEE3E-56CD-41C9-AB9F-3F28848FC0B1}" presName="Name37" presStyleLbl="parChTrans1D4" presStyleIdx="0" presStyleCnt="3"/>
      <dgm:spPr/>
      <dgm:t>
        <a:bodyPr/>
        <a:lstStyle/>
        <a:p>
          <a:endParaRPr lang="en-US"/>
        </a:p>
      </dgm:t>
    </dgm:pt>
    <dgm:pt modelId="{D95EA24F-B8D7-4FCC-8E77-BC3096CEACC4}" type="pres">
      <dgm:prSet presAssocID="{8527CF73-A371-4E41-9838-B196C98F3414}" presName="hierRoot2" presStyleCnt="0">
        <dgm:presLayoutVars>
          <dgm:hierBranch val="init"/>
        </dgm:presLayoutVars>
      </dgm:prSet>
      <dgm:spPr/>
    </dgm:pt>
    <dgm:pt modelId="{C780544B-228D-477C-BD9C-EC2A5F1083CD}" type="pres">
      <dgm:prSet presAssocID="{8527CF73-A371-4E41-9838-B196C98F3414}" presName="rootComposite" presStyleCnt="0"/>
      <dgm:spPr/>
    </dgm:pt>
    <dgm:pt modelId="{F7F5AB8B-6934-4219-ACFA-7D4D4D633EB9}" type="pres">
      <dgm:prSet presAssocID="{8527CF73-A371-4E41-9838-B196C98F3414}" presName="rootText" presStyleLbl="node4" presStyleIdx="0" presStyleCnt="3" custLinFactX="11404" custLinFactNeighborX="100000" custLinFactNeighborY="-191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F4391D-29EB-4E20-9405-842B3D29CAE0}" type="pres">
      <dgm:prSet presAssocID="{8527CF73-A371-4E41-9838-B196C98F3414}" presName="rootConnector" presStyleLbl="node4" presStyleIdx="0" presStyleCnt="3"/>
      <dgm:spPr/>
      <dgm:t>
        <a:bodyPr/>
        <a:lstStyle/>
        <a:p>
          <a:endParaRPr lang="en-US"/>
        </a:p>
      </dgm:t>
    </dgm:pt>
    <dgm:pt modelId="{99A69F2B-B24D-4D8B-9AAE-BF4C5241F4DE}" type="pres">
      <dgm:prSet presAssocID="{8527CF73-A371-4E41-9838-B196C98F3414}" presName="hierChild4" presStyleCnt="0"/>
      <dgm:spPr/>
    </dgm:pt>
    <dgm:pt modelId="{E036546C-3D3A-4519-8147-2F85DAF36998}" type="pres">
      <dgm:prSet presAssocID="{8527CF73-A371-4E41-9838-B196C98F3414}" presName="hierChild5" presStyleCnt="0"/>
      <dgm:spPr/>
    </dgm:pt>
    <dgm:pt modelId="{EC82DFC6-0957-46EB-8965-9BDEA29ABDAA}" type="pres">
      <dgm:prSet presAssocID="{3C7F206D-6716-45DB-A33D-1DBE095415DB}" presName="Name37" presStyleLbl="parChTrans1D4" presStyleIdx="1" presStyleCnt="3"/>
      <dgm:spPr/>
      <dgm:t>
        <a:bodyPr/>
        <a:lstStyle/>
        <a:p>
          <a:endParaRPr lang="en-US"/>
        </a:p>
      </dgm:t>
    </dgm:pt>
    <dgm:pt modelId="{AE096088-36BE-4E85-8E0C-7093FD0DCE93}" type="pres">
      <dgm:prSet presAssocID="{86382318-D5D9-49E5-BACC-B00528C90BA3}" presName="hierRoot2" presStyleCnt="0">
        <dgm:presLayoutVars>
          <dgm:hierBranch val="init"/>
        </dgm:presLayoutVars>
      </dgm:prSet>
      <dgm:spPr/>
    </dgm:pt>
    <dgm:pt modelId="{A9ED18E4-AE8F-428A-84F4-E1B41E4042D0}" type="pres">
      <dgm:prSet presAssocID="{86382318-D5D9-49E5-BACC-B00528C90BA3}" presName="rootComposite" presStyleCnt="0"/>
      <dgm:spPr/>
    </dgm:pt>
    <dgm:pt modelId="{D2B6C584-E16B-4F97-9CCD-C2EF18667A66}" type="pres">
      <dgm:prSet presAssocID="{86382318-D5D9-49E5-BACC-B00528C90BA3}" presName="rootText" presStyleLbl="node4" presStyleIdx="1" presStyleCnt="3" custLinFactX="10487" custLinFactNeighborX="100000" custLinFactNeighborY="-343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E59CE4-E456-4DF3-B538-977CB4D03D67}" type="pres">
      <dgm:prSet presAssocID="{86382318-D5D9-49E5-BACC-B00528C90BA3}" presName="rootConnector" presStyleLbl="node4" presStyleIdx="1" presStyleCnt="3"/>
      <dgm:spPr/>
      <dgm:t>
        <a:bodyPr/>
        <a:lstStyle/>
        <a:p>
          <a:endParaRPr lang="en-US"/>
        </a:p>
      </dgm:t>
    </dgm:pt>
    <dgm:pt modelId="{093E385C-C47B-4A5C-954B-7EADD12D6D2F}" type="pres">
      <dgm:prSet presAssocID="{86382318-D5D9-49E5-BACC-B00528C90BA3}" presName="hierChild4" presStyleCnt="0"/>
      <dgm:spPr/>
    </dgm:pt>
    <dgm:pt modelId="{24D3D535-9F57-4614-91F8-D97E14290E93}" type="pres">
      <dgm:prSet presAssocID="{86382318-D5D9-49E5-BACC-B00528C90BA3}" presName="hierChild5" presStyleCnt="0"/>
      <dgm:spPr/>
    </dgm:pt>
    <dgm:pt modelId="{2BAA9512-F741-4AD7-9137-68119FC302EE}" type="pres">
      <dgm:prSet presAssocID="{8262B671-76FA-4801-B406-EFE8F9A143FA}" presName="hierChild5" presStyleCnt="0"/>
      <dgm:spPr/>
    </dgm:pt>
    <dgm:pt modelId="{95CC5336-97A6-411F-A27A-C319240693E1}" type="pres">
      <dgm:prSet presAssocID="{FC7AA5C9-C256-4E19-9BFC-7FBB5C86B1A0}" presName="hierChild5" presStyleCnt="0"/>
      <dgm:spPr/>
    </dgm:pt>
    <dgm:pt modelId="{0E515034-2F7E-4BF7-BE40-669ED44815E1}" type="pres">
      <dgm:prSet presAssocID="{D0E25034-1355-49D8-A3E6-2D7CA0F20A10}" presName="Name37" presStyleLbl="parChTrans1D2" presStyleIdx="7" presStyleCnt="9"/>
      <dgm:spPr/>
      <dgm:t>
        <a:bodyPr/>
        <a:lstStyle/>
        <a:p>
          <a:endParaRPr lang="en-US"/>
        </a:p>
      </dgm:t>
    </dgm:pt>
    <dgm:pt modelId="{B24AD98C-EB6D-4EAE-A4CA-8CEB2046E3FD}" type="pres">
      <dgm:prSet presAssocID="{89FFA702-1552-4A96-9FD8-C4D063768C6D}" presName="hierRoot2" presStyleCnt="0">
        <dgm:presLayoutVars>
          <dgm:hierBranch val="init"/>
        </dgm:presLayoutVars>
      </dgm:prSet>
      <dgm:spPr/>
    </dgm:pt>
    <dgm:pt modelId="{E4727D53-E48B-4BAE-99DF-092E273B2299}" type="pres">
      <dgm:prSet presAssocID="{89FFA702-1552-4A96-9FD8-C4D063768C6D}" presName="rootComposite" presStyleCnt="0"/>
      <dgm:spPr/>
    </dgm:pt>
    <dgm:pt modelId="{60C8CBA3-6103-4B71-A4DC-266D84DC4F39}" type="pres">
      <dgm:prSet presAssocID="{89FFA702-1552-4A96-9FD8-C4D063768C6D}" presName="rootText" presStyleLbl="node2" presStyleIdx="7" presStyleCnt="8" custScaleX="101304" custScaleY="111967" custLinFactX="-34996" custLinFactNeighborX="-100000" custLinFactNeighborY="-37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5D1F4E-0F1A-41CA-BEFF-490179548B9E}" type="pres">
      <dgm:prSet presAssocID="{89FFA702-1552-4A96-9FD8-C4D063768C6D}" presName="rootConnector" presStyleLbl="node2" presStyleIdx="7" presStyleCnt="8"/>
      <dgm:spPr/>
      <dgm:t>
        <a:bodyPr/>
        <a:lstStyle/>
        <a:p>
          <a:endParaRPr lang="en-US"/>
        </a:p>
      </dgm:t>
    </dgm:pt>
    <dgm:pt modelId="{0725C688-0519-4173-8C94-B6445A2D65AF}" type="pres">
      <dgm:prSet presAssocID="{89FFA702-1552-4A96-9FD8-C4D063768C6D}" presName="hierChild4" presStyleCnt="0"/>
      <dgm:spPr/>
    </dgm:pt>
    <dgm:pt modelId="{3EFE4186-2FAB-4D85-9EDA-CF58007E3519}" type="pres">
      <dgm:prSet presAssocID="{44C5CEA1-1E44-4DF4-8914-54AE3A1124CF}" presName="Name37" presStyleLbl="parChTrans1D3" presStyleIdx="15" presStyleCnt="16"/>
      <dgm:spPr/>
      <dgm:t>
        <a:bodyPr/>
        <a:lstStyle/>
        <a:p>
          <a:endParaRPr lang="en-US"/>
        </a:p>
      </dgm:t>
    </dgm:pt>
    <dgm:pt modelId="{0D4C5877-C67A-4B24-B0C8-D0834C8C0CA3}" type="pres">
      <dgm:prSet presAssocID="{CC7E5A4E-CF83-4D0D-8754-E9DCA5BD9107}" presName="hierRoot2" presStyleCnt="0">
        <dgm:presLayoutVars>
          <dgm:hierBranch val="init"/>
        </dgm:presLayoutVars>
      </dgm:prSet>
      <dgm:spPr/>
    </dgm:pt>
    <dgm:pt modelId="{2FF09D74-DE3C-44FB-8071-0AC1024F7FCB}" type="pres">
      <dgm:prSet presAssocID="{CC7E5A4E-CF83-4D0D-8754-E9DCA5BD9107}" presName="rootComposite" presStyleCnt="0"/>
      <dgm:spPr/>
    </dgm:pt>
    <dgm:pt modelId="{65B4C933-77DB-481E-817E-746873A48EBD}" type="pres">
      <dgm:prSet presAssocID="{CC7E5A4E-CF83-4D0D-8754-E9DCA5BD9107}" presName="rootText" presStyleLbl="node3" presStyleIdx="15" presStyleCnt="16" custLinFactX="-35180" custLinFactNeighborX="-100000" custLinFactNeighborY="-87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4F8E8A-F0CA-4676-A66A-AC76B826026E}" type="pres">
      <dgm:prSet presAssocID="{CC7E5A4E-CF83-4D0D-8754-E9DCA5BD9107}" presName="rootConnector" presStyleLbl="node3" presStyleIdx="15" presStyleCnt="16"/>
      <dgm:spPr/>
      <dgm:t>
        <a:bodyPr/>
        <a:lstStyle/>
        <a:p>
          <a:endParaRPr lang="en-US"/>
        </a:p>
      </dgm:t>
    </dgm:pt>
    <dgm:pt modelId="{3DE05796-0EEE-48AE-9B52-0EF99E7B2E2B}" type="pres">
      <dgm:prSet presAssocID="{CC7E5A4E-CF83-4D0D-8754-E9DCA5BD9107}" presName="hierChild4" presStyleCnt="0"/>
      <dgm:spPr/>
    </dgm:pt>
    <dgm:pt modelId="{CAAB1F07-44DB-4510-883A-372D945D4839}" type="pres">
      <dgm:prSet presAssocID="{F30CE59E-0AB3-44BD-9765-FB12471B3448}" presName="Name37" presStyleLbl="parChTrans1D4" presStyleIdx="2" presStyleCnt="3"/>
      <dgm:spPr/>
      <dgm:t>
        <a:bodyPr/>
        <a:lstStyle/>
        <a:p>
          <a:endParaRPr lang="en-US"/>
        </a:p>
      </dgm:t>
    </dgm:pt>
    <dgm:pt modelId="{F10B1EBA-B944-4911-BE28-1D090D793B94}" type="pres">
      <dgm:prSet presAssocID="{6CCA8AA4-D077-496D-978F-0B78A9CAC81A}" presName="hierRoot2" presStyleCnt="0">
        <dgm:presLayoutVars>
          <dgm:hierBranch val="init"/>
        </dgm:presLayoutVars>
      </dgm:prSet>
      <dgm:spPr/>
    </dgm:pt>
    <dgm:pt modelId="{7930F69D-A6DD-4501-8337-2941DD639C0C}" type="pres">
      <dgm:prSet presAssocID="{6CCA8AA4-D077-496D-978F-0B78A9CAC81A}" presName="rootComposite" presStyleCnt="0"/>
      <dgm:spPr/>
    </dgm:pt>
    <dgm:pt modelId="{8D1A3ABE-7AF9-49CA-8A43-618AB43C6FD2}" type="pres">
      <dgm:prSet presAssocID="{6CCA8AA4-D077-496D-978F-0B78A9CAC81A}" presName="rootText" presStyleLbl="node4" presStyleIdx="2" presStyleCnt="3" custLinFactX="-40655" custLinFactNeighborX="-100000" custLinFactNeighborY="-159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62E394-FD68-4D6B-8E79-6A67DB1633DA}" type="pres">
      <dgm:prSet presAssocID="{6CCA8AA4-D077-496D-978F-0B78A9CAC81A}" presName="rootConnector" presStyleLbl="node4" presStyleIdx="2" presStyleCnt="3"/>
      <dgm:spPr/>
      <dgm:t>
        <a:bodyPr/>
        <a:lstStyle/>
        <a:p>
          <a:endParaRPr lang="en-US"/>
        </a:p>
      </dgm:t>
    </dgm:pt>
    <dgm:pt modelId="{64262049-5B0A-4D21-837F-1B8186AD278A}" type="pres">
      <dgm:prSet presAssocID="{6CCA8AA4-D077-496D-978F-0B78A9CAC81A}" presName="hierChild4" presStyleCnt="0"/>
      <dgm:spPr/>
    </dgm:pt>
    <dgm:pt modelId="{06AED134-8E44-4551-8906-7C9A1536F11C}" type="pres">
      <dgm:prSet presAssocID="{6CCA8AA4-D077-496D-978F-0B78A9CAC81A}" presName="hierChild5" presStyleCnt="0"/>
      <dgm:spPr/>
    </dgm:pt>
    <dgm:pt modelId="{A38D4C40-1EF5-4577-9ADB-8A073F2AAC79}" type="pres">
      <dgm:prSet presAssocID="{CC7E5A4E-CF83-4D0D-8754-E9DCA5BD9107}" presName="hierChild5" presStyleCnt="0"/>
      <dgm:spPr/>
    </dgm:pt>
    <dgm:pt modelId="{22EFFBB1-C030-4660-9A4E-5DE98B320693}" type="pres">
      <dgm:prSet presAssocID="{89FFA702-1552-4A96-9FD8-C4D063768C6D}" presName="hierChild5" presStyleCnt="0"/>
      <dgm:spPr/>
    </dgm:pt>
    <dgm:pt modelId="{06C1E9A7-4CF1-0D41-89B7-BDD4DBA14972}" type="pres">
      <dgm:prSet presAssocID="{89F4865F-34A7-7645-83D1-FA60FFF5874D}" presName="hierChild3" presStyleCnt="0"/>
      <dgm:spPr/>
    </dgm:pt>
    <dgm:pt modelId="{9ECFFCCF-E813-4104-BBE8-11763231A5BD}" type="pres">
      <dgm:prSet presAssocID="{3DF85329-DCEC-4180-A42C-93C5036311C5}" presName="Name111" presStyleLbl="parChTrans1D2" presStyleIdx="8" presStyleCnt="9"/>
      <dgm:spPr/>
      <dgm:t>
        <a:bodyPr/>
        <a:lstStyle/>
        <a:p>
          <a:endParaRPr lang="en-US"/>
        </a:p>
      </dgm:t>
    </dgm:pt>
    <dgm:pt modelId="{C345414E-E7F7-41D3-AE19-C67F0BE2F0F6}" type="pres">
      <dgm:prSet presAssocID="{843067A1-E425-45A0-A5D2-42900194990A}" presName="hierRoot3" presStyleCnt="0">
        <dgm:presLayoutVars>
          <dgm:hierBranch val="init"/>
        </dgm:presLayoutVars>
      </dgm:prSet>
      <dgm:spPr/>
    </dgm:pt>
    <dgm:pt modelId="{7749EEE7-F557-478D-84B0-A31E8ECD19CC}" type="pres">
      <dgm:prSet presAssocID="{843067A1-E425-45A0-A5D2-42900194990A}" presName="rootComposite3" presStyleCnt="0"/>
      <dgm:spPr/>
    </dgm:pt>
    <dgm:pt modelId="{BE40B3C5-B886-4D50-9BAB-B3D64FA2E48F}" type="pres">
      <dgm:prSet presAssocID="{843067A1-E425-45A0-A5D2-42900194990A}" presName="rootText3" presStyleLbl="asst1" presStyleIdx="0" presStyleCnt="1" custScaleX="99525" custScaleY="111965" custLinFactNeighborX="-85807" custLinFactNeighborY="-64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920F70-04F3-44EF-A30A-D972381F247F}" type="pres">
      <dgm:prSet presAssocID="{843067A1-E425-45A0-A5D2-42900194990A}" presName="rootConnector3" presStyleLbl="asst1" presStyleIdx="0" presStyleCnt="1"/>
      <dgm:spPr/>
      <dgm:t>
        <a:bodyPr/>
        <a:lstStyle/>
        <a:p>
          <a:endParaRPr lang="en-US"/>
        </a:p>
      </dgm:t>
    </dgm:pt>
    <dgm:pt modelId="{6CC57C42-2EE4-4FFC-A0B9-98833F6E8772}" type="pres">
      <dgm:prSet presAssocID="{843067A1-E425-45A0-A5D2-42900194990A}" presName="hierChild6" presStyleCnt="0"/>
      <dgm:spPr/>
    </dgm:pt>
    <dgm:pt modelId="{9A0C3C71-55C2-459D-ABCF-EADB67EF9F9F}" type="pres">
      <dgm:prSet presAssocID="{843067A1-E425-45A0-A5D2-42900194990A}" presName="hierChild7" presStyleCnt="0"/>
      <dgm:spPr/>
    </dgm:pt>
  </dgm:ptLst>
  <dgm:cxnLst>
    <dgm:cxn modelId="{E2D79607-717C-40B7-925C-437200EF7583}" type="presOf" srcId="{CC7E5A4E-CF83-4D0D-8754-E9DCA5BD9107}" destId="{65B4C933-77DB-481E-817E-746873A48EBD}" srcOrd="0" destOrd="0" presId="urn:microsoft.com/office/officeart/2005/8/layout/orgChart1"/>
    <dgm:cxn modelId="{FD07DD53-E435-4274-AE41-5ABE7866571D}" type="presOf" srcId="{843067A1-E425-45A0-A5D2-42900194990A}" destId="{23920F70-04F3-44EF-A30A-D972381F247F}" srcOrd="1" destOrd="0" presId="urn:microsoft.com/office/officeart/2005/8/layout/orgChart1"/>
    <dgm:cxn modelId="{9AF05CB0-F0D5-406E-BFE5-D414B8107B86}" type="presOf" srcId="{3A15A225-C1FE-4BA5-AC98-AB1EA50857F2}" destId="{554184E7-13E5-4FF7-86DC-525A78B8CE96}" srcOrd="0" destOrd="0" presId="urn:microsoft.com/office/officeart/2005/8/layout/orgChart1"/>
    <dgm:cxn modelId="{E1E2DC5D-C182-4518-8656-638DCBF95139}" type="presOf" srcId="{F30CE59E-0AB3-44BD-9765-FB12471B3448}" destId="{CAAB1F07-44DB-4510-883A-372D945D4839}" srcOrd="0" destOrd="0" presId="urn:microsoft.com/office/officeart/2005/8/layout/orgChart1"/>
    <dgm:cxn modelId="{7DD488F1-9867-4864-8E91-1489B7BE96C4}" srcId="{89F4865F-34A7-7645-83D1-FA60FFF5874D}" destId="{843067A1-E425-45A0-A5D2-42900194990A}" srcOrd="0" destOrd="0" parTransId="{3DF85329-DCEC-4180-A42C-93C5036311C5}" sibTransId="{5C7F6B0A-D487-48E7-BD22-37E4C8B0D804}"/>
    <dgm:cxn modelId="{0C27D81D-A4B1-4A85-BD5F-F51EA5071D7A}" type="presOf" srcId="{54726427-37FD-45A3-AE9C-3DD9A72030EC}" destId="{65B57235-0979-4DDC-86A4-4A5D92D5C84B}" srcOrd="0" destOrd="0" presId="urn:microsoft.com/office/officeart/2005/8/layout/orgChart1"/>
    <dgm:cxn modelId="{7774DCF6-A28B-4330-8BC7-1D193E50541F}" type="presOf" srcId="{843067A1-E425-45A0-A5D2-42900194990A}" destId="{BE40B3C5-B886-4D50-9BAB-B3D64FA2E48F}" srcOrd="0" destOrd="0" presId="urn:microsoft.com/office/officeart/2005/8/layout/orgChart1"/>
    <dgm:cxn modelId="{55E9E416-CDDF-472A-B0A2-60F21BFD62E7}" type="presOf" srcId="{4AE40BB6-6A43-4EB3-81B5-F68B946A8DB5}" destId="{4A20524B-E89E-45FF-8069-F740E7B929FB}" srcOrd="0" destOrd="0" presId="urn:microsoft.com/office/officeart/2005/8/layout/orgChart1"/>
    <dgm:cxn modelId="{F5FB500E-856F-41E8-84CE-9CF773CDA75A}" type="presOf" srcId="{C4F45220-CC70-4197-96D7-EFC3A8A3231C}" destId="{3DE78A68-DDA2-4485-AEF0-06501880ABB1}" srcOrd="0" destOrd="0" presId="urn:microsoft.com/office/officeart/2005/8/layout/orgChart1"/>
    <dgm:cxn modelId="{25642D58-2A1E-46B0-AEB5-0EF401722DFF}" srcId="{89F4865F-34A7-7645-83D1-FA60FFF5874D}" destId="{8CE705AA-CD80-4D6B-901A-7BC255A7A818}" srcOrd="4" destOrd="0" parTransId="{2007ACA1-6966-47D4-8D43-55E01F1FF06E}" sibTransId="{7612A362-B681-4454-8646-E09FCEA1DB1C}"/>
    <dgm:cxn modelId="{84C2AE7B-A9F0-3E47-A834-C4FCDF2EB8A5}" type="presOf" srcId="{88346BB0-BA6E-1843-8FDE-963A2B7C5871}" destId="{3E275D2F-907D-C444-883A-AB9FD5759813}" srcOrd="0" destOrd="0" presId="urn:microsoft.com/office/officeart/2005/8/layout/orgChart1"/>
    <dgm:cxn modelId="{3C87DBC9-D08C-4E08-9A86-7D0C6D9EBCA9}" type="presOf" srcId="{2007ACA1-6966-47D4-8D43-55E01F1FF06E}" destId="{0022891F-C50F-489B-83A3-C7C9B366E147}" srcOrd="0" destOrd="0" presId="urn:microsoft.com/office/officeart/2005/8/layout/orgChart1"/>
    <dgm:cxn modelId="{A36546D3-534A-4F4B-A72E-352553724763}" type="presOf" srcId="{3EECEE3E-56CD-41C9-AB9F-3F28848FC0B1}" destId="{8B5AE32D-DEB0-4A81-A79C-B14613F72026}" srcOrd="0" destOrd="0" presId="urn:microsoft.com/office/officeart/2005/8/layout/orgChart1"/>
    <dgm:cxn modelId="{B92C858C-8CCE-43F7-8F15-959E9C836FDE}" type="presOf" srcId="{D3E18717-9898-413A-84DC-2123E1FFD923}" destId="{BCB47711-1E27-4336-B0D5-8AA1CF7913DD}" srcOrd="1" destOrd="0" presId="urn:microsoft.com/office/officeart/2005/8/layout/orgChart1"/>
    <dgm:cxn modelId="{50AF22FB-B271-449A-B963-41279AE07C88}" type="presOf" srcId="{C4F45220-CC70-4197-96D7-EFC3A8A3231C}" destId="{25DA5239-2600-4F9C-9C57-E6023AA7375A}" srcOrd="1" destOrd="0" presId="urn:microsoft.com/office/officeart/2005/8/layout/orgChart1"/>
    <dgm:cxn modelId="{CB005A2B-93A3-44C3-915B-936D25121370}" type="presOf" srcId="{867E5D37-F6E1-49D5-BE2B-81B06103F0B2}" destId="{FDC94136-E35E-4B39-9E7D-E726C5B0BA2A}" srcOrd="0" destOrd="0" presId="urn:microsoft.com/office/officeart/2005/8/layout/orgChart1"/>
    <dgm:cxn modelId="{EF51BA74-A74F-4734-BBAA-D222EBB354FE}" type="presOf" srcId="{CC7E5A4E-CF83-4D0D-8754-E9DCA5BD9107}" destId="{524F8E8A-F0CA-4676-A66A-AC76B826026E}" srcOrd="1" destOrd="0" presId="urn:microsoft.com/office/officeart/2005/8/layout/orgChart1"/>
    <dgm:cxn modelId="{1BB911AA-EFEC-486B-97CF-DE8AC28A6592}" srcId="{89F4865F-34A7-7645-83D1-FA60FFF5874D}" destId="{FC7AA5C9-C256-4E19-9BFC-7FBB5C86B1A0}" srcOrd="7" destOrd="0" parTransId="{2BFA2E0A-731E-4C90-8A2A-990D23E472C5}" sibTransId="{ADB96EA4-B488-470D-9CEA-3DD5BF8C22FF}"/>
    <dgm:cxn modelId="{2A1C3CFF-6C6C-446E-AF39-17B83FCF98E3}" type="presOf" srcId="{740D949D-B079-4D75-A029-20E9C3FB4C6E}" destId="{C4A8165A-A5C9-4373-9098-012D68C30EE8}" srcOrd="0" destOrd="0" presId="urn:microsoft.com/office/officeart/2005/8/layout/orgChart1"/>
    <dgm:cxn modelId="{4B702917-384D-45F5-983A-E4DE08C46012}" type="presOf" srcId="{44C5CEA1-1E44-4DF4-8914-54AE3A1124CF}" destId="{3EFE4186-2FAB-4D85-9EDA-CF58007E3519}" srcOrd="0" destOrd="0" presId="urn:microsoft.com/office/officeart/2005/8/layout/orgChart1"/>
    <dgm:cxn modelId="{DD175B53-538F-4476-8FAD-AA5B208B919E}" type="presOf" srcId="{32F72D4F-0F15-4D2A-BAD2-CA25AD91BB34}" destId="{7BC70C3D-460D-46B0-A104-F391E2891A22}" srcOrd="0" destOrd="0" presId="urn:microsoft.com/office/officeart/2005/8/layout/orgChart1"/>
    <dgm:cxn modelId="{3A07D8D2-206D-4329-90D1-414263E28F30}" srcId="{89F4865F-34A7-7645-83D1-FA60FFF5874D}" destId="{DCF1910A-6B5A-49F1-BBD8-60261B6A07F4}" srcOrd="6" destOrd="0" parTransId="{4AE40BB6-6A43-4EB3-81B5-F68B946A8DB5}" sibTransId="{23DFFB2B-B671-43DD-BD39-4B205CF384D1}"/>
    <dgm:cxn modelId="{BA79E85D-45F1-45E4-96C5-5DE67C773A28}" type="presOf" srcId="{D0E25034-1355-49D8-A3E6-2D7CA0F20A10}" destId="{0E515034-2F7E-4BF7-BE40-669ED44815E1}" srcOrd="0" destOrd="0" presId="urn:microsoft.com/office/officeart/2005/8/layout/orgChart1"/>
    <dgm:cxn modelId="{450E18E4-E1AB-4FFA-ACAB-12F3313284A2}" type="presOf" srcId="{D9D8673C-CAB9-4DCE-B590-53AAD051C8D1}" destId="{94EDDA23-DCAC-4D21-A01D-6E122FE017EE}" srcOrd="0" destOrd="0" presId="urn:microsoft.com/office/officeart/2005/8/layout/orgChart1"/>
    <dgm:cxn modelId="{6DCBAD9E-BC5A-4193-AA73-04DF9900ACF5}" type="presOf" srcId="{D3E18717-9898-413A-84DC-2123E1FFD923}" destId="{3D1336C8-3F48-4E5D-8591-A5F7AF1F15D7}" srcOrd="0" destOrd="0" presId="urn:microsoft.com/office/officeart/2005/8/layout/orgChart1"/>
    <dgm:cxn modelId="{3772F697-A4E8-4C6C-94CE-A1CDB5AD1663}" srcId="{89F4865F-34A7-7645-83D1-FA60FFF5874D}" destId="{C4F45220-CC70-4197-96D7-EFC3A8A3231C}" srcOrd="3" destOrd="0" parTransId="{32F72D4F-0F15-4D2A-BAD2-CA25AD91BB34}" sibTransId="{7A013ED5-2728-4B45-A61C-D898E4C2D762}"/>
    <dgm:cxn modelId="{F79E5554-B057-46B0-8CD0-96718C9CC512}" type="presOf" srcId="{89FFA702-1552-4A96-9FD8-C4D063768C6D}" destId="{60C8CBA3-6103-4B71-A4DC-266D84DC4F39}" srcOrd="0" destOrd="0" presId="urn:microsoft.com/office/officeart/2005/8/layout/orgChart1"/>
    <dgm:cxn modelId="{49191E79-91DE-4FDD-9943-E47B184234D6}" type="presOf" srcId="{1895776F-2C74-47E9-8288-DEE2B9865029}" destId="{061D40E2-FA88-4375-82E0-BCA51CD12FA1}" srcOrd="0" destOrd="0" presId="urn:microsoft.com/office/officeart/2005/8/layout/orgChart1"/>
    <dgm:cxn modelId="{595C10FC-4D78-4367-9F67-6363DC2D5927}" srcId="{54726427-37FD-45A3-AE9C-3DD9A72030EC}" destId="{2CDCA3DA-F307-4760-87B5-9D4C76E1B3E3}" srcOrd="1" destOrd="0" parTransId="{D9D8673C-CAB9-4DCE-B590-53AAD051C8D1}" sibTransId="{7994B1E0-0411-4522-B569-C466EAA5EABC}"/>
    <dgm:cxn modelId="{E6D64E94-1A28-43E4-BAC4-6833A4336EFD}" type="presOf" srcId="{68A5C2ED-C649-43E9-BFC5-6347E6B0DA5A}" destId="{1A9C3A98-2FF3-4379-9F93-41E15F411215}" srcOrd="0" destOrd="0" presId="urn:microsoft.com/office/officeart/2005/8/layout/orgChart1"/>
    <dgm:cxn modelId="{39753792-9D62-4A73-9D80-77F7F9A87466}" type="presOf" srcId="{8262B671-76FA-4801-B406-EFE8F9A143FA}" destId="{F71DFF7B-4265-4ADD-A383-7AB3D3638552}" srcOrd="0" destOrd="0" presId="urn:microsoft.com/office/officeart/2005/8/layout/orgChart1"/>
    <dgm:cxn modelId="{62F72C48-908B-4555-ADAA-24EFEA378591}" srcId="{89F4865F-34A7-7645-83D1-FA60FFF5874D}" destId="{89FFA702-1552-4A96-9FD8-C4D063768C6D}" srcOrd="8" destOrd="0" parTransId="{D0E25034-1355-49D8-A3E6-2D7CA0F20A10}" sibTransId="{5B9993A4-B0B7-433A-A46F-04A1B0D24EA7}"/>
    <dgm:cxn modelId="{5A298502-AC7F-4557-99E5-1182160CDFA2}" srcId="{F93E2CE8-4586-274D-8CB1-62F2FAFE5D66}" destId="{E932707C-7082-494D-9D78-4CAB0C719FBE}" srcOrd="0" destOrd="0" parTransId="{740D949D-B079-4D75-A029-20E9C3FB4C6E}" sibTransId="{C32C6034-9A92-4ACA-BF8F-B880BBF28660}"/>
    <dgm:cxn modelId="{BC1AB025-B25C-E743-8AFD-D0BEA5C0A0C1}" type="presOf" srcId="{89F4865F-34A7-7645-83D1-FA60FFF5874D}" destId="{6B9A3A8C-F753-EB43-9B90-B91A714AF36C}" srcOrd="1" destOrd="0" presId="urn:microsoft.com/office/officeart/2005/8/layout/orgChart1"/>
    <dgm:cxn modelId="{709B71DF-5009-467D-A58F-086972BB7F97}" srcId="{54726427-37FD-45A3-AE9C-3DD9A72030EC}" destId="{68A5C2ED-C649-43E9-BFC5-6347E6B0DA5A}" srcOrd="2" destOrd="0" parTransId="{5794FC22-1DDA-4338-B687-6CF4ECE17735}" sibTransId="{C9FDC7D4-77EE-4B7C-9CAF-89D92D345823}"/>
    <dgm:cxn modelId="{FBE7CE35-E250-4F8D-9336-F3830BEA2127}" srcId="{8262B671-76FA-4801-B406-EFE8F9A143FA}" destId="{86382318-D5D9-49E5-BACC-B00528C90BA3}" srcOrd="1" destOrd="0" parTransId="{3C7F206D-6716-45DB-A33D-1DBE095415DB}" sibTransId="{1357CDA3-975D-4100-8FC1-3546FFEB1678}"/>
    <dgm:cxn modelId="{06A164F4-076C-496C-8062-E0595FE80CCF}" type="presOf" srcId="{6CCA8AA4-D077-496D-978F-0B78A9CAC81A}" destId="{8D1A3ABE-7AF9-49CA-8A43-618AB43C6FD2}" srcOrd="0" destOrd="0" presId="urn:microsoft.com/office/officeart/2005/8/layout/orgChart1"/>
    <dgm:cxn modelId="{4317790C-2316-46AA-B5B2-D3E10C6F4AC2}" srcId="{CC7E5A4E-CF83-4D0D-8754-E9DCA5BD9107}" destId="{6CCA8AA4-D077-496D-978F-0B78A9CAC81A}" srcOrd="0" destOrd="0" parTransId="{F30CE59E-0AB3-44BD-9765-FB12471B3448}" sibTransId="{2EB7657D-E99F-46E9-8282-122D7E4601B3}"/>
    <dgm:cxn modelId="{EBD79EDB-3793-4ACF-A33A-1E29A3302A36}" srcId="{89F4865F-34A7-7645-83D1-FA60FFF5874D}" destId="{F8F01262-955F-48A9-8170-138C088E1500}" srcOrd="1" destOrd="0" parTransId="{A7FB3B28-200F-4B4C-BE3A-2376A560663A}" sibTransId="{211141D3-F732-4394-B62D-696622ED8D7F}"/>
    <dgm:cxn modelId="{C6D923BE-C7E9-4774-977A-3B0D10B4C785}" srcId="{F8F01262-955F-48A9-8170-138C088E1500}" destId="{867E5D37-F6E1-49D5-BE2B-81B06103F0B2}" srcOrd="1" destOrd="0" parTransId="{72CF1D6F-4395-4D4F-99D1-9971A1F8D5D8}" sibTransId="{0E06035D-4809-41D5-B128-B89356986C92}"/>
    <dgm:cxn modelId="{4443A35D-D7A6-4567-878E-984C95AB0944}" srcId="{DCF1910A-6B5A-49F1-BBD8-60261B6A07F4}" destId="{D3E18717-9898-413A-84DC-2123E1FFD923}" srcOrd="0" destOrd="0" parTransId="{3A15A225-C1FE-4BA5-AC98-AB1EA50857F2}" sibTransId="{9F762E70-F3D7-46ED-B3E2-F6B1E5C63B21}"/>
    <dgm:cxn modelId="{68D2DCEA-9418-408F-8241-C185A0D9D41D}" type="presOf" srcId="{CFE0F121-94A3-44F5-819B-D50306501D88}" destId="{1F2D3F74-3AB9-46F1-8502-9C4E4F715FE6}" srcOrd="0" destOrd="0" presId="urn:microsoft.com/office/officeart/2005/8/layout/orgChart1"/>
    <dgm:cxn modelId="{B720906B-9103-4120-932D-F0626913EF6A}" srcId="{89FFA702-1552-4A96-9FD8-C4D063768C6D}" destId="{CC7E5A4E-CF83-4D0D-8754-E9DCA5BD9107}" srcOrd="0" destOrd="0" parTransId="{44C5CEA1-1E44-4DF4-8914-54AE3A1124CF}" sibTransId="{C848666A-D8AD-477D-BCA3-28588CF6594C}"/>
    <dgm:cxn modelId="{0C2813E5-924E-49E2-846A-C5FC97561C40}" type="presOf" srcId="{8262B671-76FA-4801-B406-EFE8F9A143FA}" destId="{AAEF2474-F4BC-4D8E-9972-D2F21373056D}" srcOrd="1" destOrd="0" presId="urn:microsoft.com/office/officeart/2005/8/layout/orgChart1"/>
    <dgm:cxn modelId="{95D72402-218C-4882-A7CC-CB2AC16418F8}" type="presOf" srcId="{4E71AC44-17D0-4013-AD30-092C1AC3B0ED}" destId="{6972A41B-7EF2-451D-9032-7B13C6CE62B9}" srcOrd="0" destOrd="0" presId="urn:microsoft.com/office/officeart/2005/8/layout/orgChart1"/>
    <dgm:cxn modelId="{0431B56C-10D7-694E-86D3-CB47D2BC243A}" srcId="{B5CFA468-231A-BB43-8F43-0EE6F352D284}" destId="{89F4865F-34A7-7645-83D1-FA60FFF5874D}" srcOrd="0" destOrd="0" parTransId="{1D2E0075-652B-C446-BDFE-BF4965ACF7D1}" sibTransId="{086F90FC-76EA-A049-86B7-5BA88C2B585D}"/>
    <dgm:cxn modelId="{202275FE-031D-48AD-B8AC-20EEF69CD94B}" type="presOf" srcId="{3B81F178-2669-450E-BF4E-E12209629F6A}" destId="{E778C779-76C8-48C2-8BA7-1B254ED3C52D}" srcOrd="0" destOrd="0" presId="urn:microsoft.com/office/officeart/2005/8/layout/orgChart1"/>
    <dgm:cxn modelId="{D154C62A-069D-4051-A714-50BB7D495167}" type="presOf" srcId="{B54F4EE6-A779-4974-86B7-342C13C2B214}" destId="{15B1E90E-C585-4352-BD5A-F7B3ADACEF76}" srcOrd="0" destOrd="0" presId="urn:microsoft.com/office/officeart/2005/8/layout/orgChart1"/>
    <dgm:cxn modelId="{44BF0F02-6C0C-4CEF-8CE9-2F02A3028950}" type="presOf" srcId="{72CF1D6F-4395-4D4F-99D1-9971A1F8D5D8}" destId="{5226BCD7-6D0A-4D26-86B6-20F646013845}" srcOrd="0" destOrd="0" presId="urn:microsoft.com/office/officeart/2005/8/layout/orgChart1"/>
    <dgm:cxn modelId="{B795FC40-3255-42FC-B1F8-73283B7E4C9A}" type="presOf" srcId="{54726427-37FD-45A3-AE9C-3DD9A72030EC}" destId="{0FC5ACC6-48C2-4474-9BA2-F765E167370B}" srcOrd="1" destOrd="0" presId="urn:microsoft.com/office/officeart/2005/8/layout/orgChart1"/>
    <dgm:cxn modelId="{C303BDDC-6AD9-4224-8475-6F670469ABD7}" type="presOf" srcId="{2BFA2E0A-731E-4C90-8A2A-990D23E472C5}" destId="{82548492-43BD-4C12-A8C0-D0415540FD50}" srcOrd="0" destOrd="0" presId="urn:microsoft.com/office/officeart/2005/8/layout/orgChart1"/>
    <dgm:cxn modelId="{3903A4AC-F908-40D5-945D-2160DD97CEE1}" type="presOf" srcId="{013446F6-1C82-41D0-9F0B-6824D95B8757}" destId="{7A369BCE-72C5-4E7E-9094-A1BA0DEA29E7}" srcOrd="0" destOrd="0" presId="urn:microsoft.com/office/officeart/2005/8/layout/orgChart1"/>
    <dgm:cxn modelId="{A7EC4183-461A-3E45-A38B-55F5F2E3F21C}" type="presOf" srcId="{89F4865F-34A7-7645-83D1-FA60FFF5874D}" destId="{0D0EFEE9-5B56-1A46-B70D-35EEAA7666C3}" srcOrd="0" destOrd="0" presId="urn:microsoft.com/office/officeart/2005/8/layout/orgChart1"/>
    <dgm:cxn modelId="{D2262035-E534-4D36-8761-BF5E1BEB43BB}" type="presOf" srcId="{86382318-D5D9-49E5-BACC-B00528C90BA3}" destId="{10E59CE4-E456-4DF3-B538-977CB4D03D67}" srcOrd="1" destOrd="0" presId="urn:microsoft.com/office/officeart/2005/8/layout/orgChart1"/>
    <dgm:cxn modelId="{030EAE87-2DA2-42B3-BD7A-0E6C4F20086A}" type="presOf" srcId="{8CE705AA-CD80-4D6B-901A-7BC255A7A818}" destId="{8803D1C1-04AC-4F1F-B6ED-3A5BFD9468EF}" srcOrd="1" destOrd="0" presId="urn:microsoft.com/office/officeart/2005/8/layout/orgChart1"/>
    <dgm:cxn modelId="{BDF6D8C6-577D-4039-B28C-067A9868EA3D}" srcId="{54726427-37FD-45A3-AE9C-3DD9A72030EC}" destId="{B81E8498-597D-4BC8-BD70-C644E8847B01}" srcOrd="0" destOrd="0" parTransId="{3416CD9D-EE4C-4725-BB96-BC8C0AFE66CE}" sibTransId="{392F5C6E-A27B-44F2-874A-B53AE91842CA}"/>
    <dgm:cxn modelId="{CD0BBEEE-D5BF-4183-92F4-16F7A36CEA9A}" type="presOf" srcId="{358F3326-3FF2-4B5D-9B82-4E6F6E5215F2}" destId="{DE691376-4D3A-4C88-9CC0-09EE792469D9}" srcOrd="0" destOrd="0" presId="urn:microsoft.com/office/officeart/2005/8/layout/orgChart1"/>
    <dgm:cxn modelId="{4124F8C8-F8BE-4EE7-8CE0-C97921B8EFBC}" srcId="{DCF1910A-6B5A-49F1-BBD8-60261B6A07F4}" destId="{74A3F3DE-C32D-4404-B956-6C7E3E4294BF}" srcOrd="1" destOrd="0" parTransId="{4E71AC44-17D0-4013-AD30-092C1AC3B0ED}" sibTransId="{C175C4E8-694E-4A67-8D98-B6AE737A2F88}"/>
    <dgm:cxn modelId="{9E5FE07E-C59A-43BA-A125-BBD58F7F5C7E}" type="presOf" srcId="{05CD4B77-03A6-4E19-A31B-5AE5FE7AD972}" destId="{016BE57C-16B3-4681-8A76-7800835E0CFA}" srcOrd="1" destOrd="0" presId="urn:microsoft.com/office/officeart/2005/8/layout/orgChart1"/>
    <dgm:cxn modelId="{C9A36593-37EC-2045-9D59-130306B80181}" type="presOf" srcId="{B5CFA468-231A-BB43-8F43-0EE6F352D284}" destId="{F6B1ABED-6410-9A47-8199-CE2354AAFE71}" srcOrd="0" destOrd="0" presId="urn:microsoft.com/office/officeart/2005/8/layout/orgChart1"/>
    <dgm:cxn modelId="{77DC7053-8DA1-4772-B51F-143BFD964A4E}" type="presOf" srcId="{3275B140-9424-4CAA-9F6F-FA9EE5F57EB2}" destId="{9EF2292F-8658-497A-9B4B-58494665F478}" srcOrd="0" destOrd="0" presId="urn:microsoft.com/office/officeart/2005/8/layout/orgChart1"/>
    <dgm:cxn modelId="{2CB135F5-E0DD-EC44-AE4A-DD8FAFF0D97F}" srcId="{C4F45220-CC70-4197-96D7-EFC3A8A3231C}" destId="{0DFB27C8-5CA0-AC4A-B309-157000609FF6}" srcOrd="0" destOrd="0" parTransId="{A9251434-43A0-7246-9459-588BCD08FD05}" sibTransId="{DE925519-62AA-8242-A3D6-AF872CD5E1C2}"/>
    <dgm:cxn modelId="{3F518AF1-B5F4-488C-8592-5DC3F2C55F1C}" type="presOf" srcId="{5794FC22-1DDA-4338-B687-6CF4ECE17735}" destId="{5AC419EB-5227-4F51-BD4B-F105D83AA583}" srcOrd="0" destOrd="0" presId="urn:microsoft.com/office/officeart/2005/8/layout/orgChart1"/>
    <dgm:cxn modelId="{00C11A04-0178-47DF-BB2F-0C07008386D1}" type="presOf" srcId="{F8F01262-955F-48A9-8170-138C088E1500}" destId="{FA5A7B92-135B-4A40-965F-438D7366BC29}" srcOrd="1" destOrd="0" presId="urn:microsoft.com/office/officeart/2005/8/layout/orgChart1"/>
    <dgm:cxn modelId="{99649041-7864-45A3-BC70-68501ACB8F21}" type="presOf" srcId="{D22C0C84-5BF6-4D19-953F-8A2168A6CFAB}" destId="{357EBCE9-20F2-4764-8DDF-63A83180943B}" srcOrd="1" destOrd="0" presId="urn:microsoft.com/office/officeart/2005/8/layout/orgChart1"/>
    <dgm:cxn modelId="{658B2E27-56EC-3C4C-9F15-B2B65B41D6BB}" srcId="{89F4865F-34A7-7645-83D1-FA60FFF5874D}" destId="{F93E2CE8-4586-274D-8CB1-62F2FAFE5D66}" srcOrd="2" destOrd="0" parTransId="{88346BB0-BA6E-1843-8FDE-963A2B7C5871}" sibTransId="{2DC1023F-6AA3-924A-8160-142826B073A5}"/>
    <dgm:cxn modelId="{ED76FCED-D964-4D35-A3B6-1511F838DEE8}" type="presOf" srcId="{DCF1910A-6B5A-49F1-BBD8-60261B6A07F4}" destId="{CFEE0E38-989A-482B-91A9-12BD54584ABA}" srcOrd="0" destOrd="0" presId="urn:microsoft.com/office/officeart/2005/8/layout/orgChart1"/>
    <dgm:cxn modelId="{AFB63185-9BFA-4062-82DB-DCFFE546ED28}" type="presOf" srcId="{013446F6-1C82-41D0-9F0B-6824D95B8757}" destId="{5E55D480-8989-4F1B-9FE0-D3F447B9ECAC}" srcOrd="1" destOrd="0" presId="urn:microsoft.com/office/officeart/2005/8/layout/orgChart1"/>
    <dgm:cxn modelId="{D2946CBD-A8DD-4E8D-9D0F-11EC18101D3D}" type="presOf" srcId="{DD4C27E4-6332-4858-9393-9C0345CD125C}" destId="{5C287876-5314-4DCC-B5BB-ED5DDD0C6E4C}" srcOrd="0" destOrd="0" presId="urn:microsoft.com/office/officeart/2005/8/layout/orgChart1"/>
    <dgm:cxn modelId="{FA7AD8D6-15D7-47F0-B117-ED9C320F2392}" type="presOf" srcId="{A9251434-43A0-7246-9459-588BCD08FD05}" destId="{DDBF0630-59FA-654B-9342-EC27FA5E46C7}" srcOrd="0" destOrd="0" presId="urn:microsoft.com/office/officeart/2005/8/layout/orgChart1"/>
    <dgm:cxn modelId="{96D70F58-1A46-4772-9BFA-FE321B6A919F}" type="presOf" srcId="{4017BC26-5E7F-43CF-92AC-86DA89BF31D7}" destId="{4497EA27-815A-40BD-A7FB-D4B9E27CA783}" srcOrd="0" destOrd="0" presId="urn:microsoft.com/office/officeart/2005/8/layout/orgChart1"/>
    <dgm:cxn modelId="{D8EAF3E2-3D98-43C3-8617-1F3766CF522C}" srcId="{F8F01262-955F-48A9-8170-138C088E1500}" destId="{D22C0C84-5BF6-4D19-953F-8A2168A6CFAB}" srcOrd="0" destOrd="0" parTransId="{B54F4EE6-A779-4974-86B7-342C13C2B214}" sibTransId="{2D4A709C-FC00-4D2E-98CB-9552C0A021B9}"/>
    <dgm:cxn modelId="{170B2754-49B7-465B-B91B-867EF6C4EDB6}" type="presOf" srcId="{8895C03F-BE35-4954-89D9-2380B523187A}" destId="{7FACBB6D-CE35-4C3B-89E9-C8A2E0751610}" srcOrd="0" destOrd="0" presId="urn:microsoft.com/office/officeart/2005/8/layout/orgChart1"/>
    <dgm:cxn modelId="{D570B110-1262-6841-861F-C9F255299A97}" type="presOf" srcId="{F93E2CE8-4586-274D-8CB1-62F2FAFE5D66}" destId="{EB9E0145-2D2F-0844-8132-ECB4B33A67B0}" srcOrd="0" destOrd="0" presId="urn:microsoft.com/office/officeart/2005/8/layout/orgChart1"/>
    <dgm:cxn modelId="{D5781C85-DAF2-4C85-86F1-939B25B79D05}" type="presOf" srcId="{86382318-D5D9-49E5-BACC-B00528C90BA3}" destId="{D2B6C584-E16B-4F97-9CCD-C2EF18667A66}" srcOrd="0" destOrd="0" presId="urn:microsoft.com/office/officeart/2005/8/layout/orgChart1"/>
    <dgm:cxn modelId="{6D684219-8050-4597-A46C-FF6FCBB7CE96}" srcId="{C4F45220-CC70-4197-96D7-EFC3A8A3231C}" destId="{1895776F-2C74-47E9-8288-DEE2B9865029}" srcOrd="1" destOrd="0" parTransId="{358F3326-3FF2-4B5D-9B82-4E6F6E5215F2}" sibTransId="{F08A6A72-5E42-4EC0-BF94-27268903DED2}"/>
    <dgm:cxn modelId="{327578E7-6A2A-4B1F-B089-84BD653EE6A6}" type="presOf" srcId="{FC7AA5C9-C256-4E19-9BFC-7FBB5C86B1A0}" destId="{AC59147C-9339-4A6B-A19C-D5BEBF98F4B0}" srcOrd="1" destOrd="0" presId="urn:microsoft.com/office/officeart/2005/8/layout/orgChart1"/>
    <dgm:cxn modelId="{4CF3146C-42A6-4571-B483-C2AED7470665}" type="presOf" srcId="{8527CF73-A371-4E41-9838-B196C98F3414}" destId="{F7F5AB8B-6934-4219-ACFA-7D4D4D633EB9}" srcOrd="0" destOrd="0" presId="urn:microsoft.com/office/officeart/2005/8/layout/orgChart1"/>
    <dgm:cxn modelId="{89B36BF3-B0F8-4C20-837D-B95451E13901}" type="presOf" srcId="{0DFB27C8-5CA0-AC4A-B309-157000609FF6}" destId="{805DA186-1597-E54A-A91B-5F6B19A0F843}" srcOrd="1" destOrd="0" presId="urn:microsoft.com/office/officeart/2005/8/layout/orgChart1"/>
    <dgm:cxn modelId="{87BE09EE-059E-49FA-98EC-D396963DAD15}" type="presOf" srcId="{FC7AA5C9-C256-4E19-9BFC-7FBB5C86B1A0}" destId="{519C7C1D-D4AF-4B20-B956-68131F00EC09}" srcOrd="0" destOrd="0" presId="urn:microsoft.com/office/officeart/2005/8/layout/orgChart1"/>
    <dgm:cxn modelId="{4D45827E-D120-4C6C-929B-9F417C38FEFB}" type="presOf" srcId="{0CFCAA40-2EE6-4C88-B826-112AF225DD3B}" destId="{3C4CA830-07D5-4440-A0F5-D580136C1181}" srcOrd="1" destOrd="0" presId="urn:microsoft.com/office/officeart/2005/8/layout/orgChart1"/>
    <dgm:cxn modelId="{799AFF65-100B-E548-9B8F-F64C044FF61B}" type="presOf" srcId="{F93E2CE8-4586-274D-8CB1-62F2FAFE5D66}" destId="{2B08F483-79C1-8A4C-8472-49C7E17A2304}" srcOrd="1" destOrd="0" presId="urn:microsoft.com/office/officeart/2005/8/layout/orgChart1"/>
    <dgm:cxn modelId="{BC8210AA-1D68-48C8-AD12-F9B85FD6BD35}" type="presOf" srcId="{0DFB27C8-5CA0-AC4A-B309-157000609FF6}" destId="{6AEB931C-2791-7549-A0DE-4019A6C88DA5}" srcOrd="0" destOrd="0" presId="urn:microsoft.com/office/officeart/2005/8/layout/orgChart1"/>
    <dgm:cxn modelId="{9B0FD109-3A1C-40B6-A19B-B8D83B5147D9}" srcId="{FC7AA5C9-C256-4E19-9BFC-7FBB5C86B1A0}" destId="{8262B671-76FA-4801-B406-EFE8F9A143FA}" srcOrd="0" destOrd="0" parTransId="{3B81F178-2669-450E-BF4E-E12209629F6A}" sibTransId="{96D5A6CA-17C6-42EB-81E6-59481954C95F}"/>
    <dgm:cxn modelId="{E50915C9-E471-4EE7-B392-B72F1F947B70}" type="presOf" srcId="{3C7F206D-6716-45DB-A33D-1DBE095415DB}" destId="{EC82DFC6-0957-46EB-8965-9BDEA29ABDAA}" srcOrd="0" destOrd="0" presId="urn:microsoft.com/office/officeart/2005/8/layout/orgChart1"/>
    <dgm:cxn modelId="{478C3E54-91CE-4E44-ACE0-65AB5C16010A}" type="presOf" srcId="{74A3F3DE-C32D-4404-B956-6C7E3E4294BF}" destId="{8E628544-F00C-41CB-8C74-8B6B7BEA18BB}" srcOrd="1" destOrd="0" presId="urn:microsoft.com/office/officeart/2005/8/layout/orgChart1"/>
    <dgm:cxn modelId="{397273C4-EFA7-4D24-BB74-0A8B30BE749D}" type="presOf" srcId="{3078CBC9-51D1-43B2-9B03-113EC9C748A1}" destId="{C3CCB39A-67C8-458F-B09F-2D7E6E7A8DBA}" srcOrd="0" destOrd="0" presId="urn:microsoft.com/office/officeart/2005/8/layout/orgChart1"/>
    <dgm:cxn modelId="{DA687DC5-24DE-4750-B3ED-9E349CCCCEB2}" type="presOf" srcId="{E932707C-7082-494D-9D78-4CAB0C719FBE}" destId="{70610B82-31A9-4062-BC2B-B736617F74DB}" srcOrd="0" destOrd="0" presId="urn:microsoft.com/office/officeart/2005/8/layout/orgChart1"/>
    <dgm:cxn modelId="{E38CB942-2F0E-4952-A9BB-826AF8EDBC94}" type="presOf" srcId="{2CDCA3DA-F307-4760-87B5-9D4C76E1B3E3}" destId="{1F47F24E-BA1C-423F-B774-1C8BC658AB28}" srcOrd="0" destOrd="0" presId="urn:microsoft.com/office/officeart/2005/8/layout/orgChart1"/>
    <dgm:cxn modelId="{815257B8-2758-41D7-82BD-A7166BC15901}" type="presOf" srcId="{CFE0F121-94A3-44F5-819B-D50306501D88}" destId="{60C0C300-CE06-4EDA-AD4A-774E31722703}" srcOrd="1" destOrd="0" presId="urn:microsoft.com/office/officeart/2005/8/layout/orgChart1"/>
    <dgm:cxn modelId="{44E277E4-16FF-4C00-A9F8-C49BD9EE028B}" type="presOf" srcId="{6CCA8AA4-D077-496D-978F-0B78A9CAC81A}" destId="{7862E394-FD68-4D6B-8E79-6A67DB1633DA}" srcOrd="1" destOrd="0" presId="urn:microsoft.com/office/officeart/2005/8/layout/orgChart1"/>
    <dgm:cxn modelId="{0F9B80EC-5057-47E0-B3CC-F853569A79E1}" type="presOf" srcId="{05CD4B77-03A6-4E19-A31B-5AE5FE7AD972}" destId="{E28E59D5-F622-494B-917B-494234122BF9}" srcOrd="0" destOrd="0" presId="urn:microsoft.com/office/officeart/2005/8/layout/orgChart1"/>
    <dgm:cxn modelId="{DCBE96BC-8E10-4BC5-9CB5-7536DD43103D}" type="presOf" srcId="{68A5C2ED-C649-43E9-BFC5-6347E6B0DA5A}" destId="{D98D8D65-6550-40D5-9E8A-CC729FB13FA5}" srcOrd="1" destOrd="0" presId="urn:microsoft.com/office/officeart/2005/8/layout/orgChart1"/>
    <dgm:cxn modelId="{397898E4-3447-41B2-A93B-5FA3372BDEED}" type="presOf" srcId="{867E5D37-F6E1-49D5-BE2B-81B06103F0B2}" destId="{8DA4AC17-2770-4473-8EAA-D30B00CDA556}" srcOrd="1" destOrd="0" presId="urn:microsoft.com/office/officeart/2005/8/layout/orgChart1"/>
    <dgm:cxn modelId="{48967D0E-8C92-4A7A-8D12-48AF006B4A4E}" type="presOf" srcId="{2CDCA3DA-F307-4760-87B5-9D4C76E1B3E3}" destId="{3B2A69B7-AA0A-4257-9172-1F5D25FE46EB}" srcOrd="1" destOrd="0" presId="urn:microsoft.com/office/officeart/2005/8/layout/orgChart1"/>
    <dgm:cxn modelId="{ECF94C11-55D1-43D8-9F82-29A151610585}" srcId="{8262B671-76FA-4801-B406-EFE8F9A143FA}" destId="{8527CF73-A371-4E41-9838-B196C98F3414}" srcOrd="0" destOrd="0" parTransId="{3EECEE3E-56CD-41C9-AB9F-3F28848FC0B1}" sibTransId="{B976C1E0-580E-42E9-8860-0B19C986D150}"/>
    <dgm:cxn modelId="{F01967AD-4A21-4B67-80B6-0FBA0A4512BC}" type="presOf" srcId="{8CE705AA-CD80-4D6B-901A-7BC255A7A818}" destId="{EF84D6EE-9B17-4421-BD70-250D7646C976}" srcOrd="0" destOrd="0" presId="urn:microsoft.com/office/officeart/2005/8/layout/orgChart1"/>
    <dgm:cxn modelId="{57D43EE8-22CB-4099-83E0-1DC31E42DCE7}" type="presOf" srcId="{E932707C-7082-494D-9D78-4CAB0C719FBE}" destId="{4079F588-327F-4894-BC73-CAEE37A9DD0F}" srcOrd="1" destOrd="0" presId="urn:microsoft.com/office/officeart/2005/8/layout/orgChart1"/>
    <dgm:cxn modelId="{53F380AB-F952-49E3-BF2B-EFCFFD6759D9}" type="presOf" srcId="{0CFCAA40-2EE6-4C88-B826-112AF225DD3B}" destId="{3A14CF6B-36A9-4F45-9433-173732D1ECAD}" srcOrd="0" destOrd="0" presId="urn:microsoft.com/office/officeart/2005/8/layout/orgChart1"/>
    <dgm:cxn modelId="{068052BD-7299-4180-ACFB-20E573E17738}" type="presOf" srcId="{3DF85329-DCEC-4180-A42C-93C5036311C5}" destId="{9ECFFCCF-E813-4104-BBE8-11763231A5BD}" srcOrd="0" destOrd="0" presId="urn:microsoft.com/office/officeart/2005/8/layout/orgChart1"/>
    <dgm:cxn modelId="{1C31D821-B6D1-4DBF-BE5F-92F2D1D7740C}" srcId="{54726427-37FD-45A3-AE9C-3DD9A72030EC}" destId="{CFE0F121-94A3-44F5-819B-D50306501D88}" srcOrd="3" destOrd="0" parTransId="{4017BC26-5E7F-43CF-92AC-86DA89BF31D7}" sibTransId="{B65ED8B9-55BB-413A-96C3-B91809548D87}"/>
    <dgm:cxn modelId="{E61B0DD9-5AB2-4D9E-A25A-550118467970}" srcId="{C4F45220-CC70-4197-96D7-EFC3A8A3231C}" destId="{05CD4B77-03A6-4E19-A31B-5AE5FE7AD972}" srcOrd="3" destOrd="0" parTransId="{3078CBC9-51D1-43B2-9B03-113EC9C748A1}" sibTransId="{92271A24-D798-4806-A8F4-D98D2A5F70BC}"/>
    <dgm:cxn modelId="{79E07C31-5332-45AD-917C-B99C155DDFCA}" type="presOf" srcId="{3416CD9D-EE4C-4725-BB96-BC8C0AFE66CE}" destId="{AD22B786-BCB1-4198-8FE1-489F5ED058F4}" srcOrd="0" destOrd="0" presId="urn:microsoft.com/office/officeart/2005/8/layout/orgChart1"/>
    <dgm:cxn modelId="{CE1AFCE6-F87D-436D-A379-4057FF600CDB}" type="presOf" srcId="{B81E8498-597D-4BC8-BD70-C644E8847B01}" destId="{FF37EB6E-2379-4C35-97F0-77A47D237591}" srcOrd="1" destOrd="0" presId="urn:microsoft.com/office/officeart/2005/8/layout/orgChart1"/>
    <dgm:cxn modelId="{F08591BF-82D6-4EBA-84A3-F6059FFF9784}" srcId="{C4F45220-CC70-4197-96D7-EFC3A8A3231C}" destId="{013446F6-1C82-41D0-9F0B-6824D95B8757}" srcOrd="2" destOrd="0" parTransId="{DD4C27E4-6332-4858-9393-9C0345CD125C}" sibTransId="{02553BDC-8F96-4B57-8272-42979DABF59C}"/>
    <dgm:cxn modelId="{D025E07F-58D5-4EFE-903F-197634C02E74}" type="presOf" srcId="{74A3F3DE-C32D-4404-B956-6C7E3E4294BF}" destId="{ACA22081-A75F-4CC3-803E-AE77C15A720D}" srcOrd="0" destOrd="0" presId="urn:microsoft.com/office/officeart/2005/8/layout/orgChart1"/>
    <dgm:cxn modelId="{B4AEEEB5-A0F5-40C8-9D9C-2039881C3FA1}" type="presOf" srcId="{B81E8498-597D-4BC8-BD70-C644E8847B01}" destId="{C6BF3030-570A-4185-A4C0-6990F0EF7729}" srcOrd="0" destOrd="0" presId="urn:microsoft.com/office/officeart/2005/8/layout/orgChart1"/>
    <dgm:cxn modelId="{09079207-9EA8-4BC2-BFE4-62D9DB92411E}" type="presOf" srcId="{89FFA702-1552-4A96-9FD8-C4D063768C6D}" destId="{315D1F4E-0F1A-41CA-BEFF-490179548B9E}" srcOrd="1" destOrd="0" presId="urn:microsoft.com/office/officeart/2005/8/layout/orgChart1"/>
    <dgm:cxn modelId="{9366524F-4B79-4B46-BE9F-6EF53F878168}" type="presOf" srcId="{D22C0C84-5BF6-4D19-953F-8A2168A6CFAB}" destId="{93F46711-076D-458B-9A08-D324598802BF}" srcOrd="0" destOrd="0" presId="urn:microsoft.com/office/officeart/2005/8/layout/orgChart1"/>
    <dgm:cxn modelId="{C51525EC-740E-47F2-A046-9F80BC4B2974}" type="presOf" srcId="{A7FB3B28-200F-4B4C-BE3A-2376A560663A}" destId="{9DA83601-6206-42B1-A54C-871D9678AF8A}" srcOrd="0" destOrd="0" presId="urn:microsoft.com/office/officeart/2005/8/layout/orgChart1"/>
    <dgm:cxn modelId="{113F88DA-F5D9-4DC6-BAC4-F3235E998153}" type="presOf" srcId="{DCF1910A-6B5A-49F1-BBD8-60261B6A07F4}" destId="{E1BD18D9-6561-4232-BDCB-A88BAA96B209}" srcOrd="1" destOrd="0" presId="urn:microsoft.com/office/officeart/2005/8/layout/orgChart1"/>
    <dgm:cxn modelId="{804F38AC-C7D1-46DC-A5F8-2D6B946874EC}" type="presOf" srcId="{F8F01262-955F-48A9-8170-138C088E1500}" destId="{29596FE7-9A64-4A89-92EA-CCD984687841}" srcOrd="0" destOrd="0" presId="urn:microsoft.com/office/officeart/2005/8/layout/orgChart1"/>
    <dgm:cxn modelId="{1C6CB85E-0831-4E66-86FE-66F19D5B1B5B}" srcId="{89F4865F-34A7-7645-83D1-FA60FFF5874D}" destId="{54726427-37FD-45A3-AE9C-3DD9A72030EC}" srcOrd="5" destOrd="0" parTransId="{3275B140-9424-4CAA-9F6F-FA9EE5F57EB2}" sibTransId="{F9B98622-A7A2-4360-8266-30E8483FB096}"/>
    <dgm:cxn modelId="{BADE1D8E-14B4-489B-8C1E-2E276C4F9F57}" type="presOf" srcId="{1895776F-2C74-47E9-8288-DEE2B9865029}" destId="{D14629DD-2444-44AD-B7E7-8C883539844B}" srcOrd="1" destOrd="0" presId="urn:microsoft.com/office/officeart/2005/8/layout/orgChart1"/>
    <dgm:cxn modelId="{E676C2B4-0F7D-445F-A8AB-8FC5F1038BA7}" type="presOf" srcId="{8527CF73-A371-4E41-9838-B196C98F3414}" destId="{69F4391D-29EB-4E20-9405-842B3D29CAE0}" srcOrd="1" destOrd="0" presId="urn:microsoft.com/office/officeart/2005/8/layout/orgChart1"/>
    <dgm:cxn modelId="{A610DE4C-86D3-40ED-924D-AA894C6EA01D}" srcId="{8CE705AA-CD80-4D6B-901A-7BC255A7A818}" destId="{0CFCAA40-2EE6-4C88-B826-112AF225DD3B}" srcOrd="0" destOrd="0" parTransId="{8895C03F-BE35-4954-89D9-2380B523187A}" sibTransId="{2DB4E2DB-B9B3-4624-995E-8FD478B10ABD}"/>
    <dgm:cxn modelId="{D72702B8-50EA-9848-97A1-737E7A762BC6}" type="presParOf" srcId="{F6B1ABED-6410-9A47-8199-CE2354AAFE71}" destId="{32FEEE2A-8966-D549-8CB5-22284F08134F}" srcOrd="0" destOrd="0" presId="urn:microsoft.com/office/officeart/2005/8/layout/orgChart1"/>
    <dgm:cxn modelId="{EAB4F069-BCC1-DC44-AF72-07298C720BB5}" type="presParOf" srcId="{32FEEE2A-8966-D549-8CB5-22284F08134F}" destId="{1BBA6B01-2D01-1E47-8A5C-4269CF27E9F9}" srcOrd="0" destOrd="0" presId="urn:microsoft.com/office/officeart/2005/8/layout/orgChart1"/>
    <dgm:cxn modelId="{C4BE23D0-FC48-634B-8101-F263FAF6F5FF}" type="presParOf" srcId="{1BBA6B01-2D01-1E47-8A5C-4269CF27E9F9}" destId="{0D0EFEE9-5B56-1A46-B70D-35EEAA7666C3}" srcOrd="0" destOrd="0" presId="urn:microsoft.com/office/officeart/2005/8/layout/orgChart1"/>
    <dgm:cxn modelId="{B6E41459-E9E1-AC40-8543-F41CEFF37FDC}" type="presParOf" srcId="{1BBA6B01-2D01-1E47-8A5C-4269CF27E9F9}" destId="{6B9A3A8C-F753-EB43-9B90-B91A714AF36C}" srcOrd="1" destOrd="0" presId="urn:microsoft.com/office/officeart/2005/8/layout/orgChart1"/>
    <dgm:cxn modelId="{428BCEE4-A046-7842-8E11-F995D149E1AC}" type="presParOf" srcId="{32FEEE2A-8966-D549-8CB5-22284F08134F}" destId="{65CC283D-5E72-4848-B393-7485A200316A}" srcOrd="1" destOrd="0" presId="urn:microsoft.com/office/officeart/2005/8/layout/orgChart1"/>
    <dgm:cxn modelId="{2B3A9930-F12A-4CDD-8EC1-7EBBC69DDB39}" type="presParOf" srcId="{65CC283D-5E72-4848-B393-7485A200316A}" destId="{9DA83601-6206-42B1-A54C-871D9678AF8A}" srcOrd="0" destOrd="0" presId="urn:microsoft.com/office/officeart/2005/8/layout/orgChart1"/>
    <dgm:cxn modelId="{DCA2D3F5-F6A3-4F57-A3DA-FF2702B497FF}" type="presParOf" srcId="{65CC283D-5E72-4848-B393-7485A200316A}" destId="{3567BBEF-DF63-49D7-9594-BBEB5E93AD22}" srcOrd="1" destOrd="0" presId="urn:microsoft.com/office/officeart/2005/8/layout/orgChart1"/>
    <dgm:cxn modelId="{9FD09333-1402-401F-9EB8-3268BE8B8FDE}" type="presParOf" srcId="{3567BBEF-DF63-49D7-9594-BBEB5E93AD22}" destId="{93C4DF92-0E07-4018-A442-6716FE93F401}" srcOrd="0" destOrd="0" presId="urn:microsoft.com/office/officeart/2005/8/layout/orgChart1"/>
    <dgm:cxn modelId="{0CCB42E1-6DC5-49FB-90C9-31B79A902D4A}" type="presParOf" srcId="{93C4DF92-0E07-4018-A442-6716FE93F401}" destId="{29596FE7-9A64-4A89-92EA-CCD984687841}" srcOrd="0" destOrd="0" presId="urn:microsoft.com/office/officeart/2005/8/layout/orgChart1"/>
    <dgm:cxn modelId="{FBD3E32F-9BAD-493E-A4FE-781E4CC4CA12}" type="presParOf" srcId="{93C4DF92-0E07-4018-A442-6716FE93F401}" destId="{FA5A7B92-135B-4A40-965F-438D7366BC29}" srcOrd="1" destOrd="0" presId="urn:microsoft.com/office/officeart/2005/8/layout/orgChart1"/>
    <dgm:cxn modelId="{E5ED1D28-97D4-43B0-9923-A7313078D594}" type="presParOf" srcId="{3567BBEF-DF63-49D7-9594-BBEB5E93AD22}" destId="{65542C97-0302-4B9D-B030-2AA74589544F}" srcOrd="1" destOrd="0" presId="urn:microsoft.com/office/officeart/2005/8/layout/orgChart1"/>
    <dgm:cxn modelId="{B4BF989F-C11E-4222-98F8-3C296878155F}" type="presParOf" srcId="{65542C97-0302-4B9D-B030-2AA74589544F}" destId="{15B1E90E-C585-4352-BD5A-F7B3ADACEF76}" srcOrd="0" destOrd="0" presId="urn:microsoft.com/office/officeart/2005/8/layout/orgChart1"/>
    <dgm:cxn modelId="{33416FC8-FD6C-4AE9-80B8-C96D60E83279}" type="presParOf" srcId="{65542C97-0302-4B9D-B030-2AA74589544F}" destId="{1603D46E-3C83-4E85-A9BF-555FA509EAD3}" srcOrd="1" destOrd="0" presId="urn:microsoft.com/office/officeart/2005/8/layout/orgChart1"/>
    <dgm:cxn modelId="{6E9D9BF6-C9BC-495B-A1EA-3CB0488523D8}" type="presParOf" srcId="{1603D46E-3C83-4E85-A9BF-555FA509EAD3}" destId="{6A75A8BD-F648-41DF-93DF-DED7C0E7EB11}" srcOrd="0" destOrd="0" presId="urn:microsoft.com/office/officeart/2005/8/layout/orgChart1"/>
    <dgm:cxn modelId="{05E7319D-D898-4D51-9D1A-73599E5683E6}" type="presParOf" srcId="{6A75A8BD-F648-41DF-93DF-DED7C0E7EB11}" destId="{93F46711-076D-458B-9A08-D324598802BF}" srcOrd="0" destOrd="0" presId="urn:microsoft.com/office/officeart/2005/8/layout/orgChart1"/>
    <dgm:cxn modelId="{03915DBC-130C-4375-AF08-7A1F44325182}" type="presParOf" srcId="{6A75A8BD-F648-41DF-93DF-DED7C0E7EB11}" destId="{357EBCE9-20F2-4764-8DDF-63A83180943B}" srcOrd="1" destOrd="0" presId="urn:microsoft.com/office/officeart/2005/8/layout/orgChart1"/>
    <dgm:cxn modelId="{DB55A2E1-E709-4311-8BF7-BD06B9BC4273}" type="presParOf" srcId="{1603D46E-3C83-4E85-A9BF-555FA509EAD3}" destId="{30148A32-6285-4DEB-92D6-88D4E96A9B41}" srcOrd="1" destOrd="0" presId="urn:microsoft.com/office/officeart/2005/8/layout/orgChart1"/>
    <dgm:cxn modelId="{BAE64E59-6F39-4306-8090-4ED62CFD9FE7}" type="presParOf" srcId="{1603D46E-3C83-4E85-A9BF-555FA509EAD3}" destId="{36212D5F-4BD9-4B4A-90A0-9212576CF3FE}" srcOrd="2" destOrd="0" presId="urn:microsoft.com/office/officeart/2005/8/layout/orgChart1"/>
    <dgm:cxn modelId="{E75F1FF8-9681-41C4-9D9A-E08051099474}" type="presParOf" srcId="{65542C97-0302-4B9D-B030-2AA74589544F}" destId="{5226BCD7-6D0A-4D26-86B6-20F646013845}" srcOrd="2" destOrd="0" presId="urn:microsoft.com/office/officeart/2005/8/layout/orgChart1"/>
    <dgm:cxn modelId="{B59EC515-27D5-49EF-9CA8-2CA3A10108E6}" type="presParOf" srcId="{65542C97-0302-4B9D-B030-2AA74589544F}" destId="{8BF36B0F-6389-4EF4-88DC-612C626344F5}" srcOrd="3" destOrd="0" presId="urn:microsoft.com/office/officeart/2005/8/layout/orgChart1"/>
    <dgm:cxn modelId="{07BF4D83-309A-4F9B-BD7D-851D55A0CF04}" type="presParOf" srcId="{8BF36B0F-6389-4EF4-88DC-612C626344F5}" destId="{04C29C7B-B611-4E5B-8CA7-40D2E485E357}" srcOrd="0" destOrd="0" presId="urn:microsoft.com/office/officeart/2005/8/layout/orgChart1"/>
    <dgm:cxn modelId="{01B94CA0-389B-4ECD-9878-A5B756808D36}" type="presParOf" srcId="{04C29C7B-B611-4E5B-8CA7-40D2E485E357}" destId="{FDC94136-E35E-4B39-9E7D-E726C5B0BA2A}" srcOrd="0" destOrd="0" presId="urn:microsoft.com/office/officeart/2005/8/layout/orgChart1"/>
    <dgm:cxn modelId="{A297C961-6363-4B65-A437-ABF04A02DD3F}" type="presParOf" srcId="{04C29C7B-B611-4E5B-8CA7-40D2E485E357}" destId="{8DA4AC17-2770-4473-8EAA-D30B00CDA556}" srcOrd="1" destOrd="0" presId="urn:microsoft.com/office/officeart/2005/8/layout/orgChart1"/>
    <dgm:cxn modelId="{18A93F74-395E-4993-BED9-918C64BA7556}" type="presParOf" srcId="{8BF36B0F-6389-4EF4-88DC-612C626344F5}" destId="{77D719AA-309A-471E-BF68-A3CF2C6D11BB}" srcOrd="1" destOrd="0" presId="urn:microsoft.com/office/officeart/2005/8/layout/orgChart1"/>
    <dgm:cxn modelId="{6361EAF9-3B09-45CB-A79F-60BBD253A887}" type="presParOf" srcId="{8BF36B0F-6389-4EF4-88DC-612C626344F5}" destId="{3B5867FB-6CBF-41B3-996C-DF3895896DE1}" srcOrd="2" destOrd="0" presId="urn:microsoft.com/office/officeart/2005/8/layout/orgChart1"/>
    <dgm:cxn modelId="{EA7E6BAA-1E0D-4108-9A96-73F15B377EFE}" type="presParOf" srcId="{3567BBEF-DF63-49D7-9594-BBEB5E93AD22}" destId="{E2B6007C-43EA-4D07-9E1E-F089A53782CE}" srcOrd="2" destOrd="0" presId="urn:microsoft.com/office/officeart/2005/8/layout/orgChart1"/>
    <dgm:cxn modelId="{57066563-7852-1845-A9AF-B5D7E0494310}" type="presParOf" srcId="{65CC283D-5E72-4848-B393-7485A200316A}" destId="{3E275D2F-907D-C444-883A-AB9FD5759813}" srcOrd="2" destOrd="0" presId="urn:microsoft.com/office/officeart/2005/8/layout/orgChart1"/>
    <dgm:cxn modelId="{EFFBF7BB-175A-D24B-968B-C1008DABD853}" type="presParOf" srcId="{65CC283D-5E72-4848-B393-7485A200316A}" destId="{D11878BB-7C8A-504C-93EA-8E31896EB18A}" srcOrd="3" destOrd="0" presId="urn:microsoft.com/office/officeart/2005/8/layout/orgChart1"/>
    <dgm:cxn modelId="{DEA9F308-08F1-8A4D-AC15-50D84F06FA49}" type="presParOf" srcId="{D11878BB-7C8A-504C-93EA-8E31896EB18A}" destId="{27303ECF-3889-4F4A-9BC8-A0A4B324ACAE}" srcOrd="0" destOrd="0" presId="urn:microsoft.com/office/officeart/2005/8/layout/orgChart1"/>
    <dgm:cxn modelId="{225EF691-98D8-1345-BB59-440CE82EF401}" type="presParOf" srcId="{27303ECF-3889-4F4A-9BC8-A0A4B324ACAE}" destId="{EB9E0145-2D2F-0844-8132-ECB4B33A67B0}" srcOrd="0" destOrd="0" presId="urn:microsoft.com/office/officeart/2005/8/layout/orgChart1"/>
    <dgm:cxn modelId="{CA42FA22-512C-B246-AB5D-9B4A67546D28}" type="presParOf" srcId="{27303ECF-3889-4F4A-9BC8-A0A4B324ACAE}" destId="{2B08F483-79C1-8A4C-8472-49C7E17A2304}" srcOrd="1" destOrd="0" presId="urn:microsoft.com/office/officeart/2005/8/layout/orgChart1"/>
    <dgm:cxn modelId="{96391E3B-9ED1-814D-9B0D-E2B65FE1CCDD}" type="presParOf" srcId="{D11878BB-7C8A-504C-93EA-8E31896EB18A}" destId="{87460A4F-08AE-E146-B651-D0953E12545C}" srcOrd="1" destOrd="0" presId="urn:microsoft.com/office/officeart/2005/8/layout/orgChart1"/>
    <dgm:cxn modelId="{04153EA5-A077-462B-88B4-AC76A41C45B1}" type="presParOf" srcId="{87460A4F-08AE-E146-B651-D0953E12545C}" destId="{C4A8165A-A5C9-4373-9098-012D68C30EE8}" srcOrd="0" destOrd="0" presId="urn:microsoft.com/office/officeart/2005/8/layout/orgChart1"/>
    <dgm:cxn modelId="{57C17290-8F0F-4062-9D14-EA7A46D9A72A}" type="presParOf" srcId="{87460A4F-08AE-E146-B651-D0953E12545C}" destId="{1AC0133F-8BCB-4A72-BE5A-32BDA8074406}" srcOrd="1" destOrd="0" presId="urn:microsoft.com/office/officeart/2005/8/layout/orgChart1"/>
    <dgm:cxn modelId="{AC790D7A-4151-4056-8022-8347C075489F}" type="presParOf" srcId="{1AC0133F-8BCB-4A72-BE5A-32BDA8074406}" destId="{5AA954C0-79C1-4701-AE63-E59A4DFD7B61}" srcOrd="0" destOrd="0" presId="urn:microsoft.com/office/officeart/2005/8/layout/orgChart1"/>
    <dgm:cxn modelId="{31BBD372-7C91-4641-9974-9C0CA1675EFF}" type="presParOf" srcId="{5AA954C0-79C1-4701-AE63-E59A4DFD7B61}" destId="{70610B82-31A9-4062-BC2B-B736617F74DB}" srcOrd="0" destOrd="0" presId="urn:microsoft.com/office/officeart/2005/8/layout/orgChart1"/>
    <dgm:cxn modelId="{6AE16A6A-00F3-4F24-82C7-6906B5A035CC}" type="presParOf" srcId="{5AA954C0-79C1-4701-AE63-E59A4DFD7B61}" destId="{4079F588-327F-4894-BC73-CAEE37A9DD0F}" srcOrd="1" destOrd="0" presId="urn:microsoft.com/office/officeart/2005/8/layout/orgChart1"/>
    <dgm:cxn modelId="{8FF2C053-84AF-4879-8193-02A17AE8BA3E}" type="presParOf" srcId="{1AC0133F-8BCB-4A72-BE5A-32BDA8074406}" destId="{2E414957-922C-4C65-84D2-3B589B4D9C66}" srcOrd="1" destOrd="0" presId="urn:microsoft.com/office/officeart/2005/8/layout/orgChart1"/>
    <dgm:cxn modelId="{AB684EA6-F377-46A9-9FD7-9DC1FEDFD45A}" type="presParOf" srcId="{1AC0133F-8BCB-4A72-BE5A-32BDA8074406}" destId="{1CBDC3EF-5440-4E11-B172-865A814866F2}" srcOrd="2" destOrd="0" presId="urn:microsoft.com/office/officeart/2005/8/layout/orgChart1"/>
    <dgm:cxn modelId="{8A03F03B-C258-A04C-A271-566FF0F49ADC}" type="presParOf" srcId="{D11878BB-7C8A-504C-93EA-8E31896EB18A}" destId="{F382398D-B25A-8C44-8760-7E88529AD75A}" srcOrd="2" destOrd="0" presId="urn:microsoft.com/office/officeart/2005/8/layout/orgChart1"/>
    <dgm:cxn modelId="{91AF9E62-C693-489E-8FCD-558AFEDDFB73}" type="presParOf" srcId="{65CC283D-5E72-4848-B393-7485A200316A}" destId="{7BC70C3D-460D-46B0-A104-F391E2891A22}" srcOrd="4" destOrd="0" presId="urn:microsoft.com/office/officeart/2005/8/layout/orgChart1"/>
    <dgm:cxn modelId="{3E1E4669-12EC-492E-9CF5-98731BF6F4C2}" type="presParOf" srcId="{65CC283D-5E72-4848-B393-7485A200316A}" destId="{DFFC79C2-76F8-494B-82D9-5D99D4D01386}" srcOrd="5" destOrd="0" presId="urn:microsoft.com/office/officeart/2005/8/layout/orgChart1"/>
    <dgm:cxn modelId="{1236A8BD-1857-486C-8193-71C4DDF77690}" type="presParOf" srcId="{DFFC79C2-76F8-494B-82D9-5D99D4D01386}" destId="{1D7F0BFB-2A89-47FF-8632-F5B7CCF98895}" srcOrd="0" destOrd="0" presId="urn:microsoft.com/office/officeart/2005/8/layout/orgChart1"/>
    <dgm:cxn modelId="{E97ED8F0-EC66-4399-9A57-B52BF7017327}" type="presParOf" srcId="{1D7F0BFB-2A89-47FF-8632-F5B7CCF98895}" destId="{3DE78A68-DDA2-4485-AEF0-06501880ABB1}" srcOrd="0" destOrd="0" presId="urn:microsoft.com/office/officeart/2005/8/layout/orgChart1"/>
    <dgm:cxn modelId="{CBADD723-D6EA-44A2-B9B6-A896DC5EC6A7}" type="presParOf" srcId="{1D7F0BFB-2A89-47FF-8632-F5B7CCF98895}" destId="{25DA5239-2600-4F9C-9C57-E6023AA7375A}" srcOrd="1" destOrd="0" presId="urn:microsoft.com/office/officeart/2005/8/layout/orgChart1"/>
    <dgm:cxn modelId="{6A750D03-9747-4362-8753-B883228466A4}" type="presParOf" srcId="{DFFC79C2-76F8-494B-82D9-5D99D4D01386}" destId="{3BEF925C-8964-4E34-8E32-9A4E11FD6FF6}" srcOrd="1" destOrd="0" presId="urn:microsoft.com/office/officeart/2005/8/layout/orgChart1"/>
    <dgm:cxn modelId="{A39E2FA7-734A-429C-954E-E7479D7FDD1D}" type="presParOf" srcId="{3BEF925C-8964-4E34-8E32-9A4E11FD6FF6}" destId="{DDBF0630-59FA-654B-9342-EC27FA5E46C7}" srcOrd="0" destOrd="0" presId="urn:microsoft.com/office/officeart/2005/8/layout/orgChart1"/>
    <dgm:cxn modelId="{B96AAC7F-B759-4082-8EA6-7776A377E3A2}" type="presParOf" srcId="{3BEF925C-8964-4E34-8E32-9A4E11FD6FF6}" destId="{9F1F8CD1-1509-BD40-A75D-0101ABCAD93C}" srcOrd="1" destOrd="0" presId="urn:microsoft.com/office/officeart/2005/8/layout/orgChart1"/>
    <dgm:cxn modelId="{308F95F6-EE4A-42F4-A5F3-5A861BEE95C3}" type="presParOf" srcId="{9F1F8CD1-1509-BD40-A75D-0101ABCAD93C}" destId="{E2FAC019-0CAF-F947-82D9-6509422FE0C4}" srcOrd="0" destOrd="0" presId="urn:microsoft.com/office/officeart/2005/8/layout/orgChart1"/>
    <dgm:cxn modelId="{18B4D3E9-1066-455F-8318-B68BCB881F59}" type="presParOf" srcId="{E2FAC019-0CAF-F947-82D9-6509422FE0C4}" destId="{6AEB931C-2791-7549-A0DE-4019A6C88DA5}" srcOrd="0" destOrd="0" presId="urn:microsoft.com/office/officeart/2005/8/layout/orgChart1"/>
    <dgm:cxn modelId="{34D05AB5-1452-41CE-B5C6-51FD03D0B2D8}" type="presParOf" srcId="{E2FAC019-0CAF-F947-82D9-6509422FE0C4}" destId="{805DA186-1597-E54A-A91B-5F6B19A0F843}" srcOrd="1" destOrd="0" presId="urn:microsoft.com/office/officeart/2005/8/layout/orgChart1"/>
    <dgm:cxn modelId="{501E02C1-02B6-43E8-800D-16E13FB4C7BE}" type="presParOf" srcId="{9F1F8CD1-1509-BD40-A75D-0101ABCAD93C}" destId="{BA276AA8-C8B3-BA41-98AE-16A5CDD0A818}" srcOrd="1" destOrd="0" presId="urn:microsoft.com/office/officeart/2005/8/layout/orgChart1"/>
    <dgm:cxn modelId="{DD824C75-1D5E-4FCF-A6B1-5342374F864B}" type="presParOf" srcId="{9F1F8CD1-1509-BD40-A75D-0101ABCAD93C}" destId="{53AC77B8-B1DC-1048-A8FF-9C028A86DC30}" srcOrd="2" destOrd="0" presId="urn:microsoft.com/office/officeart/2005/8/layout/orgChart1"/>
    <dgm:cxn modelId="{3E4D522D-7D65-406D-9792-AFE5014FDB97}" type="presParOf" srcId="{3BEF925C-8964-4E34-8E32-9A4E11FD6FF6}" destId="{DE691376-4D3A-4C88-9CC0-09EE792469D9}" srcOrd="2" destOrd="0" presId="urn:microsoft.com/office/officeart/2005/8/layout/orgChart1"/>
    <dgm:cxn modelId="{E6F6946E-23D1-4CF4-A548-A9320132CEB2}" type="presParOf" srcId="{3BEF925C-8964-4E34-8E32-9A4E11FD6FF6}" destId="{6E56518F-36C9-4171-B008-CE6653A376A7}" srcOrd="3" destOrd="0" presId="urn:microsoft.com/office/officeart/2005/8/layout/orgChart1"/>
    <dgm:cxn modelId="{1B95E0AB-A3A2-42E1-8D90-B75B9ECD3B94}" type="presParOf" srcId="{6E56518F-36C9-4171-B008-CE6653A376A7}" destId="{7E4E31E6-85C8-495F-9ED0-EBAD07BB456C}" srcOrd="0" destOrd="0" presId="urn:microsoft.com/office/officeart/2005/8/layout/orgChart1"/>
    <dgm:cxn modelId="{B5652DC3-8437-4CAD-BA35-9F89F0519488}" type="presParOf" srcId="{7E4E31E6-85C8-495F-9ED0-EBAD07BB456C}" destId="{061D40E2-FA88-4375-82E0-BCA51CD12FA1}" srcOrd="0" destOrd="0" presId="urn:microsoft.com/office/officeart/2005/8/layout/orgChart1"/>
    <dgm:cxn modelId="{A34E9B5F-2603-4E42-8409-D8F31A0B6F2A}" type="presParOf" srcId="{7E4E31E6-85C8-495F-9ED0-EBAD07BB456C}" destId="{D14629DD-2444-44AD-B7E7-8C883539844B}" srcOrd="1" destOrd="0" presId="urn:microsoft.com/office/officeart/2005/8/layout/orgChart1"/>
    <dgm:cxn modelId="{2EF76568-A9EA-41B9-8E56-BB5FA8435278}" type="presParOf" srcId="{6E56518F-36C9-4171-B008-CE6653A376A7}" destId="{B80FB576-381F-432D-BDDB-8FA71FB26D53}" srcOrd="1" destOrd="0" presId="urn:microsoft.com/office/officeart/2005/8/layout/orgChart1"/>
    <dgm:cxn modelId="{BDD8FF3E-E294-44B5-A58E-B67CDD954C3C}" type="presParOf" srcId="{6E56518F-36C9-4171-B008-CE6653A376A7}" destId="{691C0429-788A-4608-A6B9-76BC9660411E}" srcOrd="2" destOrd="0" presId="urn:microsoft.com/office/officeart/2005/8/layout/orgChart1"/>
    <dgm:cxn modelId="{617A5240-455B-4721-B745-4647B3B82207}" type="presParOf" srcId="{3BEF925C-8964-4E34-8E32-9A4E11FD6FF6}" destId="{5C287876-5314-4DCC-B5BB-ED5DDD0C6E4C}" srcOrd="4" destOrd="0" presId="urn:microsoft.com/office/officeart/2005/8/layout/orgChart1"/>
    <dgm:cxn modelId="{D623F0A6-59AB-42B5-BCF1-1D2EC94EA730}" type="presParOf" srcId="{3BEF925C-8964-4E34-8E32-9A4E11FD6FF6}" destId="{DD9F11A4-7D1B-4261-81D2-BC6EEC3E669D}" srcOrd="5" destOrd="0" presId="urn:microsoft.com/office/officeart/2005/8/layout/orgChart1"/>
    <dgm:cxn modelId="{1B5ED00D-88BE-4473-B73E-75802E8AA00A}" type="presParOf" srcId="{DD9F11A4-7D1B-4261-81D2-BC6EEC3E669D}" destId="{12EC4F0D-C891-475F-9C22-7F80C2216441}" srcOrd="0" destOrd="0" presId="urn:microsoft.com/office/officeart/2005/8/layout/orgChart1"/>
    <dgm:cxn modelId="{2D61CDE7-CDE1-4FF0-9382-99C9D3EEB5CF}" type="presParOf" srcId="{12EC4F0D-C891-475F-9C22-7F80C2216441}" destId="{7A369BCE-72C5-4E7E-9094-A1BA0DEA29E7}" srcOrd="0" destOrd="0" presId="urn:microsoft.com/office/officeart/2005/8/layout/orgChart1"/>
    <dgm:cxn modelId="{6FE848BE-36B0-4C18-8E93-54B35E8B0238}" type="presParOf" srcId="{12EC4F0D-C891-475F-9C22-7F80C2216441}" destId="{5E55D480-8989-4F1B-9FE0-D3F447B9ECAC}" srcOrd="1" destOrd="0" presId="urn:microsoft.com/office/officeart/2005/8/layout/orgChart1"/>
    <dgm:cxn modelId="{D8EF5A19-2C97-421B-B869-B7B24013F768}" type="presParOf" srcId="{DD9F11A4-7D1B-4261-81D2-BC6EEC3E669D}" destId="{ADF21B01-04AE-468C-8419-4FD24F7531A7}" srcOrd="1" destOrd="0" presId="urn:microsoft.com/office/officeart/2005/8/layout/orgChart1"/>
    <dgm:cxn modelId="{F55AFE8D-74E2-4496-B9E8-D34CA4913EDF}" type="presParOf" srcId="{DD9F11A4-7D1B-4261-81D2-BC6EEC3E669D}" destId="{AD0740A3-BF15-41F7-9B85-1513765B3C58}" srcOrd="2" destOrd="0" presId="urn:microsoft.com/office/officeart/2005/8/layout/orgChart1"/>
    <dgm:cxn modelId="{49D432BE-3A37-43CC-945D-461A12A00D0E}" type="presParOf" srcId="{3BEF925C-8964-4E34-8E32-9A4E11FD6FF6}" destId="{C3CCB39A-67C8-458F-B09F-2D7E6E7A8DBA}" srcOrd="6" destOrd="0" presId="urn:microsoft.com/office/officeart/2005/8/layout/orgChart1"/>
    <dgm:cxn modelId="{154B27AE-C2B6-43DD-B97D-FAA48585ECFB}" type="presParOf" srcId="{3BEF925C-8964-4E34-8E32-9A4E11FD6FF6}" destId="{ED573423-A3EC-49D0-A357-611399B1BD89}" srcOrd="7" destOrd="0" presId="urn:microsoft.com/office/officeart/2005/8/layout/orgChart1"/>
    <dgm:cxn modelId="{50CFE26D-CF8A-4AA2-9C7E-7B9BC32E1D79}" type="presParOf" srcId="{ED573423-A3EC-49D0-A357-611399B1BD89}" destId="{82B54B20-A4F9-4254-BCB5-82396680587A}" srcOrd="0" destOrd="0" presId="urn:microsoft.com/office/officeart/2005/8/layout/orgChart1"/>
    <dgm:cxn modelId="{B478CD56-F694-47CB-819D-C191CE8BB5DD}" type="presParOf" srcId="{82B54B20-A4F9-4254-BCB5-82396680587A}" destId="{E28E59D5-F622-494B-917B-494234122BF9}" srcOrd="0" destOrd="0" presId="urn:microsoft.com/office/officeart/2005/8/layout/orgChart1"/>
    <dgm:cxn modelId="{BF986492-E60A-4413-8DC4-A6F126D4434C}" type="presParOf" srcId="{82B54B20-A4F9-4254-BCB5-82396680587A}" destId="{016BE57C-16B3-4681-8A76-7800835E0CFA}" srcOrd="1" destOrd="0" presId="urn:microsoft.com/office/officeart/2005/8/layout/orgChart1"/>
    <dgm:cxn modelId="{0E6092A7-7478-4D80-B76A-8BD2EC2A99EC}" type="presParOf" srcId="{ED573423-A3EC-49D0-A357-611399B1BD89}" destId="{C9FD3DC9-3A53-4251-9A70-3D00688A8586}" srcOrd="1" destOrd="0" presId="urn:microsoft.com/office/officeart/2005/8/layout/orgChart1"/>
    <dgm:cxn modelId="{C800B63C-FE64-4150-A08A-26DB653F9A19}" type="presParOf" srcId="{ED573423-A3EC-49D0-A357-611399B1BD89}" destId="{29EF59EC-3407-4624-A592-2E11C0E3AAD8}" srcOrd="2" destOrd="0" presId="urn:microsoft.com/office/officeart/2005/8/layout/orgChart1"/>
    <dgm:cxn modelId="{43BCA437-2C33-49DA-9E95-D64C2AD07D89}" type="presParOf" srcId="{DFFC79C2-76F8-494B-82D9-5D99D4D01386}" destId="{D4955BDF-303B-43A5-93D7-3B3600095FA7}" srcOrd="2" destOrd="0" presId="urn:microsoft.com/office/officeart/2005/8/layout/orgChart1"/>
    <dgm:cxn modelId="{B49D14C9-BE79-49EC-8EF8-2E1D5D6E1851}" type="presParOf" srcId="{65CC283D-5E72-4848-B393-7485A200316A}" destId="{0022891F-C50F-489B-83A3-C7C9B366E147}" srcOrd="6" destOrd="0" presId="urn:microsoft.com/office/officeart/2005/8/layout/orgChart1"/>
    <dgm:cxn modelId="{69A5E2AB-A5B4-4A91-8AF0-031D7FB02EE7}" type="presParOf" srcId="{65CC283D-5E72-4848-B393-7485A200316A}" destId="{E04B1B40-9BB5-470D-9D14-69EB736DEA03}" srcOrd="7" destOrd="0" presId="urn:microsoft.com/office/officeart/2005/8/layout/orgChart1"/>
    <dgm:cxn modelId="{52407B39-9ED2-4120-87EA-B3E1AA6BEEC6}" type="presParOf" srcId="{E04B1B40-9BB5-470D-9D14-69EB736DEA03}" destId="{B525C9B6-257C-40C2-B73D-1734E315174B}" srcOrd="0" destOrd="0" presId="urn:microsoft.com/office/officeart/2005/8/layout/orgChart1"/>
    <dgm:cxn modelId="{6119C0A5-0F6A-4F0A-B25F-E0179FBC2B74}" type="presParOf" srcId="{B525C9B6-257C-40C2-B73D-1734E315174B}" destId="{EF84D6EE-9B17-4421-BD70-250D7646C976}" srcOrd="0" destOrd="0" presId="urn:microsoft.com/office/officeart/2005/8/layout/orgChart1"/>
    <dgm:cxn modelId="{52ACB399-E6FF-4C91-BB82-345449A91393}" type="presParOf" srcId="{B525C9B6-257C-40C2-B73D-1734E315174B}" destId="{8803D1C1-04AC-4F1F-B6ED-3A5BFD9468EF}" srcOrd="1" destOrd="0" presId="urn:microsoft.com/office/officeart/2005/8/layout/orgChart1"/>
    <dgm:cxn modelId="{2BF2409F-1E98-4708-BBCC-37D7143B4668}" type="presParOf" srcId="{E04B1B40-9BB5-470D-9D14-69EB736DEA03}" destId="{A8EF8694-2D1D-494B-9905-E2CEC5CCE43C}" srcOrd="1" destOrd="0" presId="urn:microsoft.com/office/officeart/2005/8/layout/orgChart1"/>
    <dgm:cxn modelId="{754F13A8-6FB0-45E6-AA3B-3D263B7CB031}" type="presParOf" srcId="{A8EF8694-2D1D-494B-9905-E2CEC5CCE43C}" destId="{7FACBB6D-CE35-4C3B-89E9-C8A2E0751610}" srcOrd="0" destOrd="0" presId="urn:microsoft.com/office/officeart/2005/8/layout/orgChart1"/>
    <dgm:cxn modelId="{758CB47B-5D57-49A1-AB52-E60E9B4FCFE4}" type="presParOf" srcId="{A8EF8694-2D1D-494B-9905-E2CEC5CCE43C}" destId="{C42A05EF-FBF9-42DC-B5C8-FCBD1B1FBB08}" srcOrd="1" destOrd="0" presId="urn:microsoft.com/office/officeart/2005/8/layout/orgChart1"/>
    <dgm:cxn modelId="{B9C3ED49-B0D4-426F-9825-98A638164750}" type="presParOf" srcId="{C42A05EF-FBF9-42DC-B5C8-FCBD1B1FBB08}" destId="{F3F283B6-5594-4E0B-9F07-062A8E7EFEF9}" srcOrd="0" destOrd="0" presId="urn:microsoft.com/office/officeart/2005/8/layout/orgChart1"/>
    <dgm:cxn modelId="{8E68073D-9346-4AFB-89EB-687A56841ED6}" type="presParOf" srcId="{F3F283B6-5594-4E0B-9F07-062A8E7EFEF9}" destId="{3A14CF6B-36A9-4F45-9433-173732D1ECAD}" srcOrd="0" destOrd="0" presId="urn:microsoft.com/office/officeart/2005/8/layout/orgChart1"/>
    <dgm:cxn modelId="{C187743E-13AB-4B96-B4B4-EADA5B55C0FB}" type="presParOf" srcId="{F3F283B6-5594-4E0B-9F07-062A8E7EFEF9}" destId="{3C4CA830-07D5-4440-A0F5-D580136C1181}" srcOrd="1" destOrd="0" presId="urn:microsoft.com/office/officeart/2005/8/layout/orgChart1"/>
    <dgm:cxn modelId="{A16D3045-D643-4A9A-B955-8DF8588825F0}" type="presParOf" srcId="{C42A05EF-FBF9-42DC-B5C8-FCBD1B1FBB08}" destId="{29D77596-3434-4EBA-B548-A4F44D54FE45}" srcOrd="1" destOrd="0" presId="urn:microsoft.com/office/officeart/2005/8/layout/orgChart1"/>
    <dgm:cxn modelId="{552B160D-466F-4959-9F34-FB03979E57CD}" type="presParOf" srcId="{C42A05EF-FBF9-42DC-B5C8-FCBD1B1FBB08}" destId="{94712855-8616-4295-87A1-3012B881B0D2}" srcOrd="2" destOrd="0" presId="urn:microsoft.com/office/officeart/2005/8/layout/orgChart1"/>
    <dgm:cxn modelId="{C678D6FE-816C-400D-A289-92AF42248E87}" type="presParOf" srcId="{E04B1B40-9BB5-470D-9D14-69EB736DEA03}" destId="{8303B68F-17B3-40C2-80AE-C8E5D089B291}" srcOrd="2" destOrd="0" presId="urn:microsoft.com/office/officeart/2005/8/layout/orgChart1"/>
    <dgm:cxn modelId="{EFA546DD-4B02-4BA6-882C-ECF79F3E33D0}" type="presParOf" srcId="{65CC283D-5E72-4848-B393-7485A200316A}" destId="{9EF2292F-8658-497A-9B4B-58494665F478}" srcOrd="8" destOrd="0" presId="urn:microsoft.com/office/officeart/2005/8/layout/orgChart1"/>
    <dgm:cxn modelId="{698DAE59-4414-446C-8894-9F9687E46AC6}" type="presParOf" srcId="{65CC283D-5E72-4848-B393-7485A200316A}" destId="{357CDB8C-54D1-45EE-A2DE-27A0B2F6FE46}" srcOrd="9" destOrd="0" presId="urn:microsoft.com/office/officeart/2005/8/layout/orgChart1"/>
    <dgm:cxn modelId="{7328CFD4-F68C-46D0-AF11-FA8BCD569EB4}" type="presParOf" srcId="{357CDB8C-54D1-45EE-A2DE-27A0B2F6FE46}" destId="{E31861F9-E3F8-4866-B6BD-0A3D3337F4A8}" srcOrd="0" destOrd="0" presId="urn:microsoft.com/office/officeart/2005/8/layout/orgChart1"/>
    <dgm:cxn modelId="{A34902ED-059D-4755-BE31-1C209132E1BD}" type="presParOf" srcId="{E31861F9-E3F8-4866-B6BD-0A3D3337F4A8}" destId="{65B57235-0979-4DDC-86A4-4A5D92D5C84B}" srcOrd="0" destOrd="0" presId="urn:microsoft.com/office/officeart/2005/8/layout/orgChart1"/>
    <dgm:cxn modelId="{C92D9FB7-B42B-4D32-8184-5931E30223C7}" type="presParOf" srcId="{E31861F9-E3F8-4866-B6BD-0A3D3337F4A8}" destId="{0FC5ACC6-48C2-4474-9BA2-F765E167370B}" srcOrd="1" destOrd="0" presId="urn:microsoft.com/office/officeart/2005/8/layout/orgChart1"/>
    <dgm:cxn modelId="{C83CF425-4A5C-4C97-801B-711EC2618F72}" type="presParOf" srcId="{357CDB8C-54D1-45EE-A2DE-27A0B2F6FE46}" destId="{25B40025-1CB0-4180-BF81-1D31AA21EC2B}" srcOrd="1" destOrd="0" presId="urn:microsoft.com/office/officeart/2005/8/layout/orgChart1"/>
    <dgm:cxn modelId="{CE1A23C6-9F9C-49E5-8643-81852DFF7FD6}" type="presParOf" srcId="{25B40025-1CB0-4180-BF81-1D31AA21EC2B}" destId="{AD22B786-BCB1-4198-8FE1-489F5ED058F4}" srcOrd="0" destOrd="0" presId="urn:microsoft.com/office/officeart/2005/8/layout/orgChart1"/>
    <dgm:cxn modelId="{AE585999-F02C-45DA-9338-D484DAA93BED}" type="presParOf" srcId="{25B40025-1CB0-4180-BF81-1D31AA21EC2B}" destId="{F1D98E3F-0665-431B-8BA2-FD283D503492}" srcOrd="1" destOrd="0" presId="urn:microsoft.com/office/officeart/2005/8/layout/orgChart1"/>
    <dgm:cxn modelId="{3562A16E-917F-4E63-A1B7-E8E34CA4DB17}" type="presParOf" srcId="{F1D98E3F-0665-431B-8BA2-FD283D503492}" destId="{87CE3B0A-1D48-4645-95D7-DAEE1E991BF5}" srcOrd="0" destOrd="0" presId="urn:microsoft.com/office/officeart/2005/8/layout/orgChart1"/>
    <dgm:cxn modelId="{C66DED5B-903B-4E93-812A-291F6BF525FB}" type="presParOf" srcId="{87CE3B0A-1D48-4645-95D7-DAEE1E991BF5}" destId="{C6BF3030-570A-4185-A4C0-6990F0EF7729}" srcOrd="0" destOrd="0" presId="urn:microsoft.com/office/officeart/2005/8/layout/orgChart1"/>
    <dgm:cxn modelId="{FDDEFB21-CE3A-4E43-9A0C-3701E7935652}" type="presParOf" srcId="{87CE3B0A-1D48-4645-95D7-DAEE1E991BF5}" destId="{FF37EB6E-2379-4C35-97F0-77A47D237591}" srcOrd="1" destOrd="0" presId="urn:microsoft.com/office/officeart/2005/8/layout/orgChart1"/>
    <dgm:cxn modelId="{ECF9F79A-4C73-4B37-8A3D-D929792EA9F0}" type="presParOf" srcId="{F1D98E3F-0665-431B-8BA2-FD283D503492}" destId="{2BA03421-5393-45F4-A391-07F11DA2F3C1}" srcOrd="1" destOrd="0" presId="urn:microsoft.com/office/officeart/2005/8/layout/orgChart1"/>
    <dgm:cxn modelId="{C8A0A586-D767-4505-A6DB-32676FD88B24}" type="presParOf" srcId="{F1D98E3F-0665-431B-8BA2-FD283D503492}" destId="{263F1AFD-8030-4522-98A6-83B0605887F7}" srcOrd="2" destOrd="0" presId="urn:microsoft.com/office/officeart/2005/8/layout/orgChart1"/>
    <dgm:cxn modelId="{F6F7C4AE-FA41-4E31-B873-6A41453993B7}" type="presParOf" srcId="{25B40025-1CB0-4180-BF81-1D31AA21EC2B}" destId="{94EDDA23-DCAC-4D21-A01D-6E122FE017EE}" srcOrd="2" destOrd="0" presId="urn:microsoft.com/office/officeart/2005/8/layout/orgChart1"/>
    <dgm:cxn modelId="{46A24453-091A-4287-9CDB-8BC23890FD7F}" type="presParOf" srcId="{25B40025-1CB0-4180-BF81-1D31AA21EC2B}" destId="{A51FC2C4-EB2E-48B5-BBCC-707429E8A3BD}" srcOrd="3" destOrd="0" presId="urn:microsoft.com/office/officeart/2005/8/layout/orgChart1"/>
    <dgm:cxn modelId="{B79EDA5B-229E-4CAD-8253-C0E110C3632B}" type="presParOf" srcId="{A51FC2C4-EB2E-48B5-BBCC-707429E8A3BD}" destId="{7CA0ED5B-CC40-4FCC-83AB-87405760CE6F}" srcOrd="0" destOrd="0" presId="urn:microsoft.com/office/officeart/2005/8/layout/orgChart1"/>
    <dgm:cxn modelId="{B9FCB2BC-6910-47F5-8C39-B38632341B7A}" type="presParOf" srcId="{7CA0ED5B-CC40-4FCC-83AB-87405760CE6F}" destId="{1F47F24E-BA1C-423F-B774-1C8BC658AB28}" srcOrd="0" destOrd="0" presId="urn:microsoft.com/office/officeart/2005/8/layout/orgChart1"/>
    <dgm:cxn modelId="{42849717-CCE2-46B4-992B-BE30FEFA6BDC}" type="presParOf" srcId="{7CA0ED5B-CC40-4FCC-83AB-87405760CE6F}" destId="{3B2A69B7-AA0A-4257-9172-1F5D25FE46EB}" srcOrd="1" destOrd="0" presId="urn:microsoft.com/office/officeart/2005/8/layout/orgChart1"/>
    <dgm:cxn modelId="{753626B6-30DC-4235-BA6F-E8AE4F6BC7CD}" type="presParOf" srcId="{A51FC2C4-EB2E-48B5-BBCC-707429E8A3BD}" destId="{12105F91-1253-4A67-AB3D-E6524C74A70C}" srcOrd="1" destOrd="0" presId="urn:microsoft.com/office/officeart/2005/8/layout/orgChart1"/>
    <dgm:cxn modelId="{93E743C1-3F7D-414B-8470-E0DF0D700140}" type="presParOf" srcId="{A51FC2C4-EB2E-48B5-BBCC-707429E8A3BD}" destId="{A108C9AF-1A97-40CD-AD6D-7F6E393199F6}" srcOrd="2" destOrd="0" presId="urn:microsoft.com/office/officeart/2005/8/layout/orgChart1"/>
    <dgm:cxn modelId="{A3F8A86D-7FB4-44C2-8043-E7FCFA3D3B8D}" type="presParOf" srcId="{25B40025-1CB0-4180-BF81-1D31AA21EC2B}" destId="{5AC419EB-5227-4F51-BD4B-F105D83AA583}" srcOrd="4" destOrd="0" presId="urn:microsoft.com/office/officeart/2005/8/layout/orgChart1"/>
    <dgm:cxn modelId="{5E6A0D49-0650-44B0-BCFF-D2CFE14BCDC4}" type="presParOf" srcId="{25B40025-1CB0-4180-BF81-1D31AA21EC2B}" destId="{32162882-D9B0-4CAF-A348-935D5073A29B}" srcOrd="5" destOrd="0" presId="urn:microsoft.com/office/officeart/2005/8/layout/orgChart1"/>
    <dgm:cxn modelId="{DCAFF3C3-5832-4259-8264-8D04F85F07E8}" type="presParOf" srcId="{32162882-D9B0-4CAF-A348-935D5073A29B}" destId="{7D5CE16B-0C27-49E7-9FF2-B1C4059657FF}" srcOrd="0" destOrd="0" presId="urn:microsoft.com/office/officeart/2005/8/layout/orgChart1"/>
    <dgm:cxn modelId="{46BAB2AA-64BA-463A-A6DB-FF2CF43DDCAE}" type="presParOf" srcId="{7D5CE16B-0C27-49E7-9FF2-B1C4059657FF}" destId="{1A9C3A98-2FF3-4379-9F93-41E15F411215}" srcOrd="0" destOrd="0" presId="urn:microsoft.com/office/officeart/2005/8/layout/orgChart1"/>
    <dgm:cxn modelId="{50CF9295-E635-4242-96D4-92FD670C0E50}" type="presParOf" srcId="{7D5CE16B-0C27-49E7-9FF2-B1C4059657FF}" destId="{D98D8D65-6550-40D5-9E8A-CC729FB13FA5}" srcOrd="1" destOrd="0" presId="urn:microsoft.com/office/officeart/2005/8/layout/orgChart1"/>
    <dgm:cxn modelId="{1C6782F6-FF26-40D9-92E5-7C0F14953059}" type="presParOf" srcId="{32162882-D9B0-4CAF-A348-935D5073A29B}" destId="{5C755EDF-FFC0-4C38-B41B-F0DC7D51A28C}" srcOrd="1" destOrd="0" presId="urn:microsoft.com/office/officeart/2005/8/layout/orgChart1"/>
    <dgm:cxn modelId="{53AD84FA-B37D-48F9-B9FF-6790412BD361}" type="presParOf" srcId="{32162882-D9B0-4CAF-A348-935D5073A29B}" destId="{8596E796-EC09-4AD0-B9F3-2C4B57EEA3F7}" srcOrd="2" destOrd="0" presId="urn:microsoft.com/office/officeart/2005/8/layout/orgChart1"/>
    <dgm:cxn modelId="{CF149128-C9EB-4939-B277-61ED41E8C372}" type="presParOf" srcId="{25B40025-1CB0-4180-BF81-1D31AA21EC2B}" destId="{4497EA27-815A-40BD-A7FB-D4B9E27CA783}" srcOrd="6" destOrd="0" presId="urn:microsoft.com/office/officeart/2005/8/layout/orgChart1"/>
    <dgm:cxn modelId="{E5F27432-8917-4B92-83F1-97F0F0D3CCA6}" type="presParOf" srcId="{25B40025-1CB0-4180-BF81-1D31AA21EC2B}" destId="{423FD959-AF3E-47A2-BCDE-831394FF532A}" srcOrd="7" destOrd="0" presId="urn:microsoft.com/office/officeart/2005/8/layout/orgChart1"/>
    <dgm:cxn modelId="{B17C483C-C0E3-46FD-81CC-CE49964F6E60}" type="presParOf" srcId="{423FD959-AF3E-47A2-BCDE-831394FF532A}" destId="{7A747355-0497-4C1C-9E13-0100893289D0}" srcOrd="0" destOrd="0" presId="urn:microsoft.com/office/officeart/2005/8/layout/orgChart1"/>
    <dgm:cxn modelId="{37505058-7737-4DA9-BF95-44E1BDBF1249}" type="presParOf" srcId="{7A747355-0497-4C1C-9E13-0100893289D0}" destId="{1F2D3F74-3AB9-46F1-8502-9C4E4F715FE6}" srcOrd="0" destOrd="0" presId="urn:microsoft.com/office/officeart/2005/8/layout/orgChart1"/>
    <dgm:cxn modelId="{785648FF-AA6D-4315-97CB-A51FCB0D16BF}" type="presParOf" srcId="{7A747355-0497-4C1C-9E13-0100893289D0}" destId="{60C0C300-CE06-4EDA-AD4A-774E31722703}" srcOrd="1" destOrd="0" presId="urn:microsoft.com/office/officeart/2005/8/layout/orgChart1"/>
    <dgm:cxn modelId="{EFBDA9A2-1EE4-4EA2-985B-484D3F9C8CEA}" type="presParOf" srcId="{423FD959-AF3E-47A2-BCDE-831394FF532A}" destId="{6807E65A-5FBE-4AF8-9D5B-C113B8599576}" srcOrd="1" destOrd="0" presId="urn:microsoft.com/office/officeart/2005/8/layout/orgChart1"/>
    <dgm:cxn modelId="{4B805B97-37B3-416A-9A31-D1BF3B492544}" type="presParOf" srcId="{423FD959-AF3E-47A2-BCDE-831394FF532A}" destId="{40D2A687-7C7B-432A-8BE8-C129F2900FA5}" srcOrd="2" destOrd="0" presId="urn:microsoft.com/office/officeart/2005/8/layout/orgChart1"/>
    <dgm:cxn modelId="{B3422D8E-CD83-4011-B668-13E76BE0F3D8}" type="presParOf" srcId="{357CDB8C-54D1-45EE-A2DE-27A0B2F6FE46}" destId="{14074C57-60F3-4BE9-B4B8-CC0911723F07}" srcOrd="2" destOrd="0" presId="urn:microsoft.com/office/officeart/2005/8/layout/orgChart1"/>
    <dgm:cxn modelId="{1AEC0866-038E-48B4-AB0D-07231977202D}" type="presParOf" srcId="{65CC283D-5E72-4848-B393-7485A200316A}" destId="{4A20524B-E89E-45FF-8069-F740E7B929FB}" srcOrd="10" destOrd="0" presId="urn:microsoft.com/office/officeart/2005/8/layout/orgChart1"/>
    <dgm:cxn modelId="{90DE3FB6-5655-446B-87D2-6672AD2CAD02}" type="presParOf" srcId="{65CC283D-5E72-4848-B393-7485A200316A}" destId="{C74AB2D4-3F0D-4698-9481-A82225EE074E}" srcOrd="11" destOrd="0" presId="urn:microsoft.com/office/officeart/2005/8/layout/orgChart1"/>
    <dgm:cxn modelId="{927B5E47-3FEE-4321-92D2-1FDCBE9810FB}" type="presParOf" srcId="{C74AB2D4-3F0D-4698-9481-A82225EE074E}" destId="{12CA829B-009A-43E1-9954-371761E45344}" srcOrd="0" destOrd="0" presId="urn:microsoft.com/office/officeart/2005/8/layout/orgChart1"/>
    <dgm:cxn modelId="{93B2D4A9-EDAD-42E6-AA09-18ACF15CE24B}" type="presParOf" srcId="{12CA829B-009A-43E1-9954-371761E45344}" destId="{CFEE0E38-989A-482B-91A9-12BD54584ABA}" srcOrd="0" destOrd="0" presId="urn:microsoft.com/office/officeart/2005/8/layout/orgChart1"/>
    <dgm:cxn modelId="{7FABFDA4-B0B8-477D-A008-B3F51C762034}" type="presParOf" srcId="{12CA829B-009A-43E1-9954-371761E45344}" destId="{E1BD18D9-6561-4232-BDCB-A88BAA96B209}" srcOrd="1" destOrd="0" presId="urn:microsoft.com/office/officeart/2005/8/layout/orgChart1"/>
    <dgm:cxn modelId="{59031ED5-6D46-457D-A2AB-32AB8508AD09}" type="presParOf" srcId="{C74AB2D4-3F0D-4698-9481-A82225EE074E}" destId="{9FABFE4A-EA33-42D1-B4AA-C7E3174653A3}" srcOrd="1" destOrd="0" presId="urn:microsoft.com/office/officeart/2005/8/layout/orgChart1"/>
    <dgm:cxn modelId="{33F73921-4393-45D9-89A0-5DB0E4CDBC3F}" type="presParOf" srcId="{9FABFE4A-EA33-42D1-B4AA-C7E3174653A3}" destId="{554184E7-13E5-4FF7-86DC-525A78B8CE96}" srcOrd="0" destOrd="0" presId="urn:microsoft.com/office/officeart/2005/8/layout/orgChart1"/>
    <dgm:cxn modelId="{E48C9E78-54F5-4087-9512-4A60D082A54E}" type="presParOf" srcId="{9FABFE4A-EA33-42D1-B4AA-C7E3174653A3}" destId="{BEE47128-ED5D-407B-935D-37BE87F93EC3}" srcOrd="1" destOrd="0" presId="urn:microsoft.com/office/officeart/2005/8/layout/orgChart1"/>
    <dgm:cxn modelId="{A057CC00-518C-43DB-8901-F59165950D7D}" type="presParOf" srcId="{BEE47128-ED5D-407B-935D-37BE87F93EC3}" destId="{781A4962-2EA6-454E-A2F3-CF1E550F64C0}" srcOrd="0" destOrd="0" presId="urn:microsoft.com/office/officeart/2005/8/layout/orgChart1"/>
    <dgm:cxn modelId="{30815268-D0FC-407B-BF44-CB80A7519992}" type="presParOf" srcId="{781A4962-2EA6-454E-A2F3-CF1E550F64C0}" destId="{3D1336C8-3F48-4E5D-8591-A5F7AF1F15D7}" srcOrd="0" destOrd="0" presId="urn:microsoft.com/office/officeart/2005/8/layout/orgChart1"/>
    <dgm:cxn modelId="{EEFE8FE4-039F-4849-AEC1-6CCE257AA3D1}" type="presParOf" srcId="{781A4962-2EA6-454E-A2F3-CF1E550F64C0}" destId="{BCB47711-1E27-4336-B0D5-8AA1CF7913DD}" srcOrd="1" destOrd="0" presId="urn:microsoft.com/office/officeart/2005/8/layout/orgChart1"/>
    <dgm:cxn modelId="{57993C90-DCDC-46F2-84E1-A3B5F4BFDA16}" type="presParOf" srcId="{BEE47128-ED5D-407B-935D-37BE87F93EC3}" destId="{8929B812-8E1E-4B6B-8FFE-42C11FEFB85B}" srcOrd="1" destOrd="0" presId="urn:microsoft.com/office/officeart/2005/8/layout/orgChart1"/>
    <dgm:cxn modelId="{9595D9DA-6F1A-42D9-B1D9-E61BD0110F0D}" type="presParOf" srcId="{BEE47128-ED5D-407B-935D-37BE87F93EC3}" destId="{4665C45F-91E7-494D-9617-197DB6EF0D6C}" srcOrd="2" destOrd="0" presId="urn:microsoft.com/office/officeart/2005/8/layout/orgChart1"/>
    <dgm:cxn modelId="{EA330E87-17C6-48C5-8114-253ABD3B164B}" type="presParOf" srcId="{9FABFE4A-EA33-42D1-B4AA-C7E3174653A3}" destId="{6972A41B-7EF2-451D-9032-7B13C6CE62B9}" srcOrd="2" destOrd="0" presId="urn:microsoft.com/office/officeart/2005/8/layout/orgChart1"/>
    <dgm:cxn modelId="{44869DC5-4334-404C-B10C-D4B263A71E04}" type="presParOf" srcId="{9FABFE4A-EA33-42D1-B4AA-C7E3174653A3}" destId="{D4171590-7EB1-4422-A1E3-69F6426AAB8D}" srcOrd="3" destOrd="0" presId="urn:microsoft.com/office/officeart/2005/8/layout/orgChart1"/>
    <dgm:cxn modelId="{4E7E0AED-A5E4-4DEF-A0E6-F1BD6B4E4F93}" type="presParOf" srcId="{D4171590-7EB1-4422-A1E3-69F6426AAB8D}" destId="{F74D9C61-1F6F-440C-A9AC-8A5E96CFF746}" srcOrd="0" destOrd="0" presId="urn:microsoft.com/office/officeart/2005/8/layout/orgChart1"/>
    <dgm:cxn modelId="{BE463B4D-A84A-4771-BA48-744218FF9BE0}" type="presParOf" srcId="{F74D9C61-1F6F-440C-A9AC-8A5E96CFF746}" destId="{ACA22081-A75F-4CC3-803E-AE77C15A720D}" srcOrd="0" destOrd="0" presId="urn:microsoft.com/office/officeart/2005/8/layout/orgChart1"/>
    <dgm:cxn modelId="{450AE70A-FF98-45D8-A544-8A3C812D919E}" type="presParOf" srcId="{F74D9C61-1F6F-440C-A9AC-8A5E96CFF746}" destId="{8E628544-F00C-41CB-8C74-8B6B7BEA18BB}" srcOrd="1" destOrd="0" presId="urn:microsoft.com/office/officeart/2005/8/layout/orgChart1"/>
    <dgm:cxn modelId="{1DFDF489-8F7A-430F-A4FA-062DA86E3811}" type="presParOf" srcId="{D4171590-7EB1-4422-A1E3-69F6426AAB8D}" destId="{10A0D3AD-D7BF-4EE9-BD3B-535BB4B5A037}" srcOrd="1" destOrd="0" presId="urn:microsoft.com/office/officeart/2005/8/layout/orgChart1"/>
    <dgm:cxn modelId="{B0B0389F-2448-4F12-8745-1FFD454DBC90}" type="presParOf" srcId="{D4171590-7EB1-4422-A1E3-69F6426AAB8D}" destId="{6C385969-FB51-4C09-874E-91555D303333}" srcOrd="2" destOrd="0" presId="urn:microsoft.com/office/officeart/2005/8/layout/orgChart1"/>
    <dgm:cxn modelId="{A8BD2E35-6AF0-4CA4-9ACB-6B04B2EBD8D2}" type="presParOf" srcId="{C74AB2D4-3F0D-4698-9481-A82225EE074E}" destId="{C5E8FE65-8DD8-4661-B269-49B5485FBCA2}" srcOrd="2" destOrd="0" presId="urn:microsoft.com/office/officeart/2005/8/layout/orgChart1"/>
    <dgm:cxn modelId="{5FA565DF-D84F-499C-8C0C-BD15B5D4BEB7}" type="presParOf" srcId="{65CC283D-5E72-4848-B393-7485A200316A}" destId="{82548492-43BD-4C12-A8C0-D0415540FD50}" srcOrd="12" destOrd="0" presId="urn:microsoft.com/office/officeart/2005/8/layout/orgChart1"/>
    <dgm:cxn modelId="{C9ED0C35-1332-415D-9E2C-2FFCF38E34CC}" type="presParOf" srcId="{65CC283D-5E72-4848-B393-7485A200316A}" destId="{3C8B5536-ADBA-42E0-97B3-46B6160AAEC0}" srcOrd="13" destOrd="0" presId="urn:microsoft.com/office/officeart/2005/8/layout/orgChart1"/>
    <dgm:cxn modelId="{FE3D8B5D-675A-4E8B-A56D-60239A528BB3}" type="presParOf" srcId="{3C8B5536-ADBA-42E0-97B3-46B6160AAEC0}" destId="{6BE49FEA-D185-42BE-8CAB-1AFC936A02B7}" srcOrd="0" destOrd="0" presId="urn:microsoft.com/office/officeart/2005/8/layout/orgChart1"/>
    <dgm:cxn modelId="{86116366-67A0-4A13-BAD0-1526447B82CA}" type="presParOf" srcId="{6BE49FEA-D185-42BE-8CAB-1AFC936A02B7}" destId="{519C7C1D-D4AF-4B20-B956-68131F00EC09}" srcOrd="0" destOrd="0" presId="urn:microsoft.com/office/officeart/2005/8/layout/orgChart1"/>
    <dgm:cxn modelId="{09796107-6C36-4A88-B965-8D8E8EAA47D3}" type="presParOf" srcId="{6BE49FEA-D185-42BE-8CAB-1AFC936A02B7}" destId="{AC59147C-9339-4A6B-A19C-D5BEBF98F4B0}" srcOrd="1" destOrd="0" presId="urn:microsoft.com/office/officeart/2005/8/layout/orgChart1"/>
    <dgm:cxn modelId="{7ADB284D-1B56-4CDF-80E1-DE449062A6D3}" type="presParOf" srcId="{3C8B5536-ADBA-42E0-97B3-46B6160AAEC0}" destId="{B5756C10-10A2-4F48-AF4A-1FD0764C5E31}" srcOrd="1" destOrd="0" presId="urn:microsoft.com/office/officeart/2005/8/layout/orgChart1"/>
    <dgm:cxn modelId="{26E51F8B-E624-44F4-B6AE-171FFE65A301}" type="presParOf" srcId="{B5756C10-10A2-4F48-AF4A-1FD0764C5E31}" destId="{E778C779-76C8-48C2-8BA7-1B254ED3C52D}" srcOrd="0" destOrd="0" presId="urn:microsoft.com/office/officeart/2005/8/layout/orgChart1"/>
    <dgm:cxn modelId="{81E45F1B-C3E0-4C58-AFB5-267EB96DD92C}" type="presParOf" srcId="{B5756C10-10A2-4F48-AF4A-1FD0764C5E31}" destId="{7CEFD10B-622D-4734-987E-81FE9955EDB1}" srcOrd="1" destOrd="0" presId="urn:microsoft.com/office/officeart/2005/8/layout/orgChart1"/>
    <dgm:cxn modelId="{720FD857-785B-4FF6-9430-410541D99EC5}" type="presParOf" srcId="{7CEFD10B-622D-4734-987E-81FE9955EDB1}" destId="{D7016191-4C28-44FA-B677-35CA6DDFBC43}" srcOrd="0" destOrd="0" presId="urn:microsoft.com/office/officeart/2005/8/layout/orgChart1"/>
    <dgm:cxn modelId="{C3D177DC-7F8C-4ACB-86C1-56A8288AD0BB}" type="presParOf" srcId="{D7016191-4C28-44FA-B677-35CA6DDFBC43}" destId="{F71DFF7B-4265-4ADD-A383-7AB3D3638552}" srcOrd="0" destOrd="0" presId="urn:microsoft.com/office/officeart/2005/8/layout/orgChart1"/>
    <dgm:cxn modelId="{67345244-F135-4492-A7BA-4331C3E920C5}" type="presParOf" srcId="{D7016191-4C28-44FA-B677-35CA6DDFBC43}" destId="{AAEF2474-F4BC-4D8E-9972-D2F21373056D}" srcOrd="1" destOrd="0" presId="urn:microsoft.com/office/officeart/2005/8/layout/orgChart1"/>
    <dgm:cxn modelId="{0AB0728B-E35B-4EBB-8E00-125B59456222}" type="presParOf" srcId="{7CEFD10B-622D-4734-987E-81FE9955EDB1}" destId="{BCC90AB3-6C1C-40B1-8BF7-2F9479C57CE6}" srcOrd="1" destOrd="0" presId="urn:microsoft.com/office/officeart/2005/8/layout/orgChart1"/>
    <dgm:cxn modelId="{1B090758-A325-4285-94AC-D0D79C939361}" type="presParOf" srcId="{BCC90AB3-6C1C-40B1-8BF7-2F9479C57CE6}" destId="{8B5AE32D-DEB0-4A81-A79C-B14613F72026}" srcOrd="0" destOrd="0" presId="urn:microsoft.com/office/officeart/2005/8/layout/orgChart1"/>
    <dgm:cxn modelId="{6F15CF17-2472-469B-93A0-E40A1599A4FD}" type="presParOf" srcId="{BCC90AB3-6C1C-40B1-8BF7-2F9479C57CE6}" destId="{D95EA24F-B8D7-4FCC-8E77-BC3096CEACC4}" srcOrd="1" destOrd="0" presId="urn:microsoft.com/office/officeart/2005/8/layout/orgChart1"/>
    <dgm:cxn modelId="{BB7FEBCD-6933-4BFB-8C5D-E0698A2DC897}" type="presParOf" srcId="{D95EA24F-B8D7-4FCC-8E77-BC3096CEACC4}" destId="{C780544B-228D-477C-BD9C-EC2A5F1083CD}" srcOrd="0" destOrd="0" presId="urn:microsoft.com/office/officeart/2005/8/layout/orgChart1"/>
    <dgm:cxn modelId="{49991F2D-064D-4A83-89F8-06CE33C7CAC8}" type="presParOf" srcId="{C780544B-228D-477C-BD9C-EC2A5F1083CD}" destId="{F7F5AB8B-6934-4219-ACFA-7D4D4D633EB9}" srcOrd="0" destOrd="0" presId="urn:microsoft.com/office/officeart/2005/8/layout/orgChart1"/>
    <dgm:cxn modelId="{00D6DAEA-301F-48EA-806F-CB9ED06DB86F}" type="presParOf" srcId="{C780544B-228D-477C-BD9C-EC2A5F1083CD}" destId="{69F4391D-29EB-4E20-9405-842B3D29CAE0}" srcOrd="1" destOrd="0" presId="urn:microsoft.com/office/officeart/2005/8/layout/orgChart1"/>
    <dgm:cxn modelId="{9E7A4DB2-4811-49C2-9EB0-102125E6A8BC}" type="presParOf" srcId="{D95EA24F-B8D7-4FCC-8E77-BC3096CEACC4}" destId="{99A69F2B-B24D-4D8B-9AAE-BF4C5241F4DE}" srcOrd="1" destOrd="0" presId="urn:microsoft.com/office/officeart/2005/8/layout/orgChart1"/>
    <dgm:cxn modelId="{D93C62E6-7466-4CBB-89FA-F29A38DED2D1}" type="presParOf" srcId="{D95EA24F-B8D7-4FCC-8E77-BC3096CEACC4}" destId="{E036546C-3D3A-4519-8147-2F85DAF36998}" srcOrd="2" destOrd="0" presId="urn:microsoft.com/office/officeart/2005/8/layout/orgChart1"/>
    <dgm:cxn modelId="{7E87AB56-6051-4A14-AE33-4FC01FD7DA32}" type="presParOf" srcId="{BCC90AB3-6C1C-40B1-8BF7-2F9479C57CE6}" destId="{EC82DFC6-0957-46EB-8965-9BDEA29ABDAA}" srcOrd="2" destOrd="0" presId="urn:microsoft.com/office/officeart/2005/8/layout/orgChart1"/>
    <dgm:cxn modelId="{FD128E6E-A038-4EFF-A2D6-65594617F679}" type="presParOf" srcId="{BCC90AB3-6C1C-40B1-8BF7-2F9479C57CE6}" destId="{AE096088-36BE-4E85-8E0C-7093FD0DCE93}" srcOrd="3" destOrd="0" presId="urn:microsoft.com/office/officeart/2005/8/layout/orgChart1"/>
    <dgm:cxn modelId="{A4D3DCCC-119C-49B0-BF65-A813142DC639}" type="presParOf" srcId="{AE096088-36BE-4E85-8E0C-7093FD0DCE93}" destId="{A9ED18E4-AE8F-428A-84F4-E1B41E4042D0}" srcOrd="0" destOrd="0" presId="urn:microsoft.com/office/officeart/2005/8/layout/orgChart1"/>
    <dgm:cxn modelId="{FA150254-1DAC-44A8-8387-C4A44F654D19}" type="presParOf" srcId="{A9ED18E4-AE8F-428A-84F4-E1B41E4042D0}" destId="{D2B6C584-E16B-4F97-9CCD-C2EF18667A66}" srcOrd="0" destOrd="0" presId="urn:microsoft.com/office/officeart/2005/8/layout/orgChart1"/>
    <dgm:cxn modelId="{887FD09B-CF1A-46E9-A332-2DF200716F95}" type="presParOf" srcId="{A9ED18E4-AE8F-428A-84F4-E1B41E4042D0}" destId="{10E59CE4-E456-4DF3-B538-977CB4D03D67}" srcOrd="1" destOrd="0" presId="urn:microsoft.com/office/officeart/2005/8/layout/orgChart1"/>
    <dgm:cxn modelId="{5C4D0EC9-99F7-4B65-A330-DBB7D33B0588}" type="presParOf" srcId="{AE096088-36BE-4E85-8E0C-7093FD0DCE93}" destId="{093E385C-C47B-4A5C-954B-7EADD12D6D2F}" srcOrd="1" destOrd="0" presId="urn:microsoft.com/office/officeart/2005/8/layout/orgChart1"/>
    <dgm:cxn modelId="{F09832B0-B141-465E-B024-4C15D330EF3D}" type="presParOf" srcId="{AE096088-36BE-4E85-8E0C-7093FD0DCE93}" destId="{24D3D535-9F57-4614-91F8-D97E14290E93}" srcOrd="2" destOrd="0" presId="urn:microsoft.com/office/officeart/2005/8/layout/orgChart1"/>
    <dgm:cxn modelId="{0CB829A9-A87E-497C-95F6-17F413490923}" type="presParOf" srcId="{7CEFD10B-622D-4734-987E-81FE9955EDB1}" destId="{2BAA9512-F741-4AD7-9137-68119FC302EE}" srcOrd="2" destOrd="0" presId="urn:microsoft.com/office/officeart/2005/8/layout/orgChart1"/>
    <dgm:cxn modelId="{3E96CA4C-9EF5-436C-865B-1C95FA1114F0}" type="presParOf" srcId="{3C8B5536-ADBA-42E0-97B3-46B6160AAEC0}" destId="{95CC5336-97A6-411F-A27A-C319240693E1}" srcOrd="2" destOrd="0" presId="urn:microsoft.com/office/officeart/2005/8/layout/orgChart1"/>
    <dgm:cxn modelId="{2301142D-CD9E-495C-A1DB-710E65F83C96}" type="presParOf" srcId="{65CC283D-5E72-4848-B393-7485A200316A}" destId="{0E515034-2F7E-4BF7-BE40-669ED44815E1}" srcOrd="14" destOrd="0" presId="urn:microsoft.com/office/officeart/2005/8/layout/orgChart1"/>
    <dgm:cxn modelId="{879835C6-4B7A-4595-A6B8-E5C0281C4AF7}" type="presParOf" srcId="{65CC283D-5E72-4848-B393-7485A200316A}" destId="{B24AD98C-EB6D-4EAE-A4CA-8CEB2046E3FD}" srcOrd="15" destOrd="0" presId="urn:microsoft.com/office/officeart/2005/8/layout/orgChart1"/>
    <dgm:cxn modelId="{EAB1FC58-69F9-46FA-8A2D-E5CF1BACA6D3}" type="presParOf" srcId="{B24AD98C-EB6D-4EAE-A4CA-8CEB2046E3FD}" destId="{E4727D53-E48B-4BAE-99DF-092E273B2299}" srcOrd="0" destOrd="0" presId="urn:microsoft.com/office/officeart/2005/8/layout/orgChart1"/>
    <dgm:cxn modelId="{85C6F5FB-558E-4B6B-92CE-0E3B65EA9477}" type="presParOf" srcId="{E4727D53-E48B-4BAE-99DF-092E273B2299}" destId="{60C8CBA3-6103-4B71-A4DC-266D84DC4F39}" srcOrd="0" destOrd="0" presId="urn:microsoft.com/office/officeart/2005/8/layout/orgChart1"/>
    <dgm:cxn modelId="{F9C36511-6043-4E4F-88D0-EACBA1A6763A}" type="presParOf" srcId="{E4727D53-E48B-4BAE-99DF-092E273B2299}" destId="{315D1F4E-0F1A-41CA-BEFF-490179548B9E}" srcOrd="1" destOrd="0" presId="urn:microsoft.com/office/officeart/2005/8/layout/orgChart1"/>
    <dgm:cxn modelId="{15039836-3513-4E5E-8B9E-D3891FDEA56A}" type="presParOf" srcId="{B24AD98C-EB6D-4EAE-A4CA-8CEB2046E3FD}" destId="{0725C688-0519-4173-8C94-B6445A2D65AF}" srcOrd="1" destOrd="0" presId="urn:microsoft.com/office/officeart/2005/8/layout/orgChart1"/>
    <dgm:cxn modelId="{7B71A4B1-D104-4FCB-8C19-587D3D6B2875}" type="presParOf" srcId="{0725C688-0519-4173-8C94-B6445A2D65AF}" destId="{3EFE4186-2FAB-4D85-9EDA-CF58007E3519}" srcOrd="0" destOrd="0" presId="urn:microsoft.com/office/officeart/2005/8/layout/orgChart1"/>
    <dgm:cxn modelId="{02D6929D-DB4C-44F9-BF10-D1CD70F179EF}" type="presParOf" srcId="{0725C688-0519-4173-8C94-B6445A2D65AF}" destId="{0D4C5877-C67A-4B24-B0C8-D0834C8C0CA3}" srcOrd="1" destOrd="0" presId="urn:microsoft.com/office/officeart/2005/8/layout/orgChart1"/>
    <dgm:cxn modelId="{B157CB87-D15C-47F3-8932-4AB634C98FD1}" type="presParOf" srcId="{0D4C5877-C67A-4B24-B0C8-D0834C8C0CA3}" destId="{2FF09D74-DE3C-44FB-8071-0AC1024F7FCB}" srcOrd="0" destOrd="0" presId="urn:microsoft.com/office/officeart/2005/8/layout/orgChart1"/>
    <dgm:cxn modelId="{F31D6CE3-7D99-466B-9ED4-CC97A9377804}" type="presParOf" srcId="{2FF09D74-DE3C-44FB-8071-0AC1024F7FCB}" destId="{65B4C933-77DB-481E-817E-746873A48EBD}" srcOrd="0" destOrd="0" presId="urn:microsoft.com/office/officeart/2005/8/layout/orgChart1"/>
    <dgm:cxn modelId="{57439F08-5445-4551-A0DC-C72AF7B54D2B}" type="presParOf" srcId="{2FF09D74-DE3C-44FB-8071-0AC1024F7FCB}" destId="{524F8E8A-F0CA-4676-A66A-AC76B826026E}" srcOrd="1" destOrd="0" presId="urn:microsoft.com/office/officeart/2005/8/layout/orgChart1"/>
    <dgm:cxn modelId="{8E4FEF06-4CAB-49DB-98E9-449CBF1C5A39}" type="presParOf" srcId="{0D4C5877-C67A-4B24-B0C8-D0834C8C0CA3}" destId="{3DE05796-0EEE-48AE-9B52-0EF99E7B2E2B}" srcOrd="1" destOrd="0" presId="urn:microsoft.com/office/officeart/2005/8/layout/orgChart1"/>
    <dgm:cxn modelId="{BB0AAFC8-41FC-413B-8F9D-57B844F97E91}" type="presParOf" srcId="{3DE05796-0EEE-48AE-9B52-0EF99E7B2E2B}" destId="{CAAB1F07-44DB-4510-883A-372D945D4839}" srcOrd="0" destOrd="0" presId="urn:microsoft.com/office/officeart/2005/8/layout/orgChart1"/>
    <dgm:cxn modelId="{553A07C6-2014-4F7E-814A-602279D522C5}" type="presParOf" srcId="{3DE05796-0EEE-48AE-9B52-0EF99E7B2E2B}" destId="{F10B1EBA-B944-4911-BE28-1D090D793B94}" srcOrd="1" destOrd="0" presId="urn:microsoft.com/office/officeart/2005/8/layout/orgChart1"/>
    <dgm:cxn modelId="{14721936-70C6-4FDC-B32F-130C2485F12A}" type="presParOf" srcId="{F10B1EBA-B944-4911-BE28-1D090D793B94}" destId="{7930F69D-A6DD-4501-8337-2941DD639C0C}" srcOrd="0" destOrd="0" presId="urn:microsoft.com/office/officeart/2005/8/layout/orgChart1"/>
    <dgm:cxn modelId="{D4E271A7-23B2-4AC6-8B9E-BB4AEADA82D6}" type="presParOf" srcId="{7930F69D-A6DD-4501-8337-2941DD639C0C}" destId="{8D1A3ABE-7AF9-49CA-8A43-618AB43C6FD2}" srcOrd="0" destOrd="0" presId="urn:microsoft.com/office/officeart/2005/8/layout/orgChart1"/>
    <dgm:cxn modelId="{5E79585A-BE0B-41AF-B5AF-DAF32084F4DE}" type="presParOf" srcId="{7930F69D-A6DD-4501-8337-2941DD639C0C}" destId="{7862E394-FD68-4D6B-8E79-6A67DB1633DA}" srcOrd="1" destOrd="0" presId="urn:microsoft.com/office/officeart/2005/8/layout/orgChart1"/>
    <dgm:cxn modelId="{48CD14AB-4D9E-4D79-BBEF-45F26B3EFBDD}" type="presParOf" srcId="{F10B1EBA-B944-4911-BE28-1D090D793B94}" destId="{64262049-5B0A-4D21-837F-1B8186AD278A}" srcOrd="1" destOrd="0" presId="urn:microsoft.com/office/officeart/2005/8/layout/orgChart1"/>
    <dgm:cxn modelId="{9A1A082A-E12C-4CCC-812D-F977FFD32F56}" type="presParOf" srcId="{F10B1EBA-B944-4911-BE28-1D090D793B94}" destId="{06AED134-8E44-4551-8906-7C9A1536F11C}" srcOrd="2" destOrd="0" presId="urn:microsoft.com/office/officeart/2005/8/layout/orgChart1"/>
    <dgm:cxn modelId="{0C6CBFAC-1845-4C04-A729-A796D5BDD24D}" type="presParOf" srcId="{0D4C5877-C67A-4B24-B0C8-D0834C8C0CA3}" destId="{A38D4C40-1EF5-4577-9ADB-8A073F2AAC79}" srcOrd="2" destOrd="0" presId="urn:microsoft.com/office/officeart/2005/8/layout/orgChart1"/>
    <dgm:cxn modelId="{252AA61C-7F66-49C6-8E2D-E894BD2964D8}" type="presParOf" srcId="{B24AD98C-EB6D-4EAE-A4CA-8CEB2046E3FD}" destId="{22EFFBB1-C030-4660-9A4E-5DE98B320693}" srcOrd="2" destOrd="0" presId="urn:microsoft.com/office/officeart/2005/8/layout/orgChart1"/>
    <dgm:cxn modelId="{B0A1B23E-E0F8-0449-B49E-1E0C51EF6461}" type="presParOf" srcId="{32FEEE2A-8966-D549-8CB5-22284F08134F}" destId="{06C1E9A7-4CF1-0D41-89B7-BDD4DBA14972}" srcOrd="2" destOrd="0" presId="urn:microsoft.com/office/officeart/2005/8/layout/orgChart1"/>
    <dgm:cxn modelId="{158EB509-5B29-4C05-9CA7-728399194133}" type="presParOf" srcId="{06C1E9A7-4CF1-0D41-89B7-BDD4DBA14972}" destId="{9ECFFCCF-E813-4104-BBE8-11763231A5BD}" srcOrd="0" destOrd="0" presId="urn:microsoft.com/office/officeart/2005/8/layout/orgChart1"/>
    <dgm:cxn modelId="{CF24A99C-ECE8-4A80-8701-AB537EC4ED69}" type="presParOf" srcId="{06C1E9A7-4CF1-0D41-89B7-BDD4DBA14972}" destId="{C345414E-E7F7-41D3-AE19-C67F0BE2F0F6}" srcOrd="1" destOrd="0" presId="urn:microsoft.com/office/officeart/2005/8/layout/orgChart1"/>
    <dgm:cxn modelId="{B8CB42CB-1B66-4F87-BC30-D580116011F9}" type="presParOf" srcId="{C345414E-E7F7-41D3-AE19-C67F0BE2F0F6}" destId="{7749EEE7-F557-478D-84B0-A31E8ECD19CC}" srcOrd="0" destOrd="0" presId="urn:microsoft.com/office/officeart/2005/8/layout/orgChart1"/>
    <dgm:cxn modelId="{29E5D6F1-EBB9-4C42-B477-54828CF66633}" type="presParOf" srcId="{7749EEE7-F557-478D-84B0-A31E8ECD19CC}" destId="{BE40B3C5-B886-4D50-9BAB-B3D64FA2E48F}" srcOrd="0" destOrd="0" presId="urn:microsoft.com/office/officeart/2005/8/layout/orgChart1"/>
    <dgm:cxn modelId="{EE880192-1124-4233-89F0-DB98CAB2802F}" type="presParOf" srcId="{7749EEE7-F557-478D-84B0-A31E8ECD19CC}" destId="{23920F70-04F3-44EF-A30A-D972381F247F}" srcOrd="1" destOrd="0" presId="urn:microsoft.com/office/officeart/2005/8/layout/orgChart1"/>
    <dgm:cxn modelId="{D4AFC085-AD48-4575-BB02-2A2645CB69F7}" type="presParOf" srcId="{C345414E-E7F7-41D3-AE19-C67F0BE2F0F6}" destId="{6CC57C42-2EE4-4FFC-A0B9-98833F6E8772}" srcOrd="1" destOrd="0" presId="urn:microsoft.com/office/officeart/2005/8/layout/orgChart1"/>
    <dgm:cxn modelId="{3262EC8A-45CD-4FFA-BBB7-1A755F1A52E6}" type="presParOf" srcId="{C345414E-E7F7-41D3-AE19-C67F0BE2F0F6}" destId="{9A0C3C71-55C2-459D-ABCF-EADB67EF9F9F}" srcOrd="2" destOrd="0" presId="urn:microsoft.com/office/officeart/2005/8/layout/orgChart1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CFFCCF-E813-4104-BBE8-11763231A5BD}">
      <dsp:nvSpPr>
        <dsp:cNvPr id="0" name=""/>
        <dsp:cNvSpPr/>
      </dsp:nvSpPr>
      <dsp:spPr>
        <a:xfrm>
          <a:off x="4094061" y="1172452"/>
          <a:ext cx="671131" cy="342475"/>
        </a:xfrm>
        <a:custGeom>
          <a:avLst/>
          <a:gdLst/>
          <a:ahLst/>
          <a:cxnLst/>
          <a:rect l="0" t="0" r="0" b="0"/>
          <a:pathLst>
            <a:path>
              <a:moveTo>
                <a:pt x="671131" y="0"/>
              </a:moveTo>
              <a:lnTo>
                <a:pt x="671131" y="342475"/>
              </a:lnTo>
              <a:lnTo>
                <a:pt x="0" y="34247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AB1F07-44DB-4510-883A-372D945D4839}">
      <dsp:nvSpPr>
        <dsp:cNvPr id="0" name=""/>
        <dsp:cNvSpPr/>
      </dsp:nvSpPr>
      <dsp:spPr>
        <a:xfrm>
          <a:off x="7835618" y="3341550"/>
          <a:ext cx="99531" cy="4434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3446"/>
              </a:lnTo>
              <a:lnTo>
                <a:pt x="99531" y="44344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FE4186-2FAB-4D85-9EDA-CF58007E3519}">
      <dsp:nvSpPr>
        <dsp:cNvPr id="0" name=""/>
        <dsp:cNvSpPr/>
      </dsp:nvSpPr>
      <dsp:spPr>
        <a:xfrm>
          <a:off x="8207879" y="2626014"/>
          <a:ext cx="91440" cy="193060"/>
        </a:xfrm>
        <a:custGeom>
          <a:avLst/>
          <a:gdLst/>
          <a:ahLst/>
          <a:cxnLst/>
          <a:rect l="0" t="0" r="0" b="0"/>
          <a:pathLst>
            <a:path>
              <a:moveTo>
                <a:pt x="47642" y="0"/>
              </a:moveTo>
              <a:lnTo>
                <a:pt x="47642" y="83340"/>
              </a:lnTo>
              <a:lnTo>
                <a:pt x="45720" y="83340"/>
              </a:lnTo>
              <a:lnTo>
                <a:pt x="45720" y="19306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515034-2F7E-4BF7-BE40-669ED44815E1}">
      <dsp:nvSpPr>
        <dsp:cNvPr id="0" name=""/>
        <dsp:cNvSpPr/>
      </dsp:nvSpPr>
      <dsp:spPr>
        <a:xfrm>
          <a:off x="4765193" y="1172452"/>
          <a:ext cx="3490329" cy="8685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8839"/>
              </a:lnTo>
              <a:lnTo>
                <a:pt x="3490329" y="758839"/>
              </a:lnTo>
              <a:lnTo>
                <a:pt x="3490329" y="86855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82DFC6-0957-46EB-8965-9BDEA29ABDAA}">
      <dsp:nvSpPr>
        <dsp:cNvPr id="0" name=""/>
        <dsp:cNvSpPr/>
      </dsp:nvSpPr>
      <dsp:spPr>
        <a:xfrm>
          <a:off x="9155338" y="3314141"/>
          <a:ext cx="91440" cy="11152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15278"/>
              </a:lnTo>
              <a:lnTo>
                <a:pt x="126108" y="1115278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5AE32D-DEB0-4A81-A79C-B14613F72026}">
      <dsp:nvSpPr>
        <dsp:cNvPr id="0" name=""/>
        <dsp:cNvSpPr/>
      </dsp:nvSpPr>
      <dsp:spPr>
        <a:xfrm>
          <a:off x="9155338" y="3314141"/>
          <a:ext cx="91440" cy="4528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2861"/>
              </a:lnTo>
              <a:lnTo>
                <a:pt x="135690" y="45286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78C779-76C8-48C2-8BA7-1B254ED3C52D}">
      <dsp:nvSpPr>
        <dsp:cNvPr id="0" name=""/>
        <dsp:cNvSpPr/>
      </dsp:nvSpPr>
      <dsp:spPr>
        <a:xfrm>
          <a:off x="9569955" y="2620919"/>
          <a:ext cx="91440" cy="1707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1025"/>
              </a:lnTo>
              <a:lnTo>
                <a:pt x="49084" y="61025"/>
              </a:lnTo>
              <a:lnTo>
                <a:pt x="49084" y="170745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548492-43BD-4C12-A8C0-D0415540FD50}">
      <dsp:nvSpPr>
        <dsp:cNvPr id="0" name=""/>
        <dsp:cNvSpPr/>
      </dsp:nvSpPr>
      <dsp:spPr>
        <a:xfrm>
          <a:off x="4765193" y="1172452"/>
          <a:ext cx="4850481" cy="8643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4649"/>
              </a:lnTo>
              <a:lnTo>
                <a:pt x="4850481" y="754649"/>
              </a:lnTo>
              <a:lnTo>
                <a:pt x="4850481" y="86436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72A41B-7EF2-451D-9032-7B13C6CE62B9}">
      <dsp:nvSpPr>
        <dsp:cNvPr id="0" name=""/>
        <dsp:cNvSpPr/>
      </dsp:nvSpPr>
      <dsp:spPr>
        <a:xfrm>
          <a:off x="6501911" y="2620648"/>
          <a:ext cx="91440" cy="11350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35085"/>
              </a:lnTo>
              <a:lnTo>
                <a:pt x="127225" y="1135085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4184E7-13E5-4FF7-86DC-525A78B8CE96}">
      <dsp:nvSpPr>
        <dsp:cNvPr id="0" name=""/>
        <dsp:cNvSpPr/>
      </dsp:nvSpPr>
      <dsp:spPr>
        <a:xfrm>
          <a:off x="6501911" y="2620648"/>
          <a:ext cx="91440" cy="4366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6628"/>
              </a:lnTo>
              <a:lnTo>
                <a:pt x="114936" y="436628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20524B-E89E-45FF-8069-F740E7B929FB}">
      <dsp:nvSpPr>
        <dsp:cNvPr id="0" name=""/>
        <dsp:cNvSpPr/>
      </dsp:nvSpPr>
      <dsp:spPr>
        <a:xfrm>
          <a:off x="4765193" y="1172452"/>
          <a:ext cx="2200611" cy="8673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7674"/>
              </a:lnTo>
              <a:lnTo>
                <a:pt x="2200611" y="757674"/>
              </a:lnTo>
              <a:lnTo>
                <a:pt x="2200611" y="86739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97EA27-815A-40BD-A7FB-D4B9E27CA783}">
      <dsp:nvSpPr>
        <dsp:cNvPr id="0" name=""/>
        <dsp:cNvSpPr/>
      </dsp:nvSpPr>
      <dsp:spPr>
        <a:xfrm>
          <a:off x="1463266" y="2628250"/>
          <a:ext cx="91440" cy="25700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70072"/>
              </a:lnTo>
              <a:lnTo>
                <a:pt x="103040" y="257007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C419EB-5227-4F51-BD4B-F105D83AA583}">
      <dsp:nvSpPr>
        <dsp:cNvPr id="0" name=""/>
        <dsp:cNvSpPr/>
      </dsp:nvSpPr>
      <dsp:spPr>
        <a:xfrm>
          <a:off x="1463266" y="2628250"/>
          <a:ext cx="91440" cy="18428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42858"/>
              </a:lnTo>
              <a:lnTo>
                <a:pt x="116813" y="1842858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EDDA23-DCAC-4D21-A01D-6E122FE017EE}">
      <dsp:nvSpPr>
        <dsp:cNvPr id="0" name=""/>
        <dsp:cNvSpPr/>
      </dsp:nvSpPr>
      <dsp:spPr>
        <a:xfrm>
          <a:off x="1463266" y="2628250"/>
          <a:ext cx="91440" cy="11239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23962"/>
              </a:lnTo>
              <a:lnTo>
                <a:pt x="116813" y="112396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22B786-BCB1-4198-8FE1-489F5ED058F4}">
      <dsp:nvSpPr>
        <dsp:cNvPr id="0" name=""/>
        <dsp:cNvSpPr/>
      </dsp:nvSpPr>
      <dsp:spPr>
        <a:xfrm>
          <a:off x="1463266" y="2628250"/>
          <a:ext cx="91440" cy="4304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0452"/>
              </a:lnTo>
              <a:lnTo>
                <a:pt x="112570" y="43045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F2292F-8658-497A-9B4B-58494665F478}">
      <dsp:nvSpPr>
        <dsp:cNvPr id="0" name=""/>
        <dsp:cNvSpPr/>
      </dsp:nvSpPr>
      <dsp:spPr>
        <a:xfrm>
          <a:off x="1928513" y="1172452"/>
          <a:ext cx="2836679" cy="876188"/>
        </a:xfrm>
        <a:custGeom>
          <a:avLst/>
          <a:gdLst/>
          <a:ahLst/>
          <a:cxnLst/>
          <a:rect l="0" t="0" r="0" b="0"/>
          <a:pathLst>
            <a:path>
              <a:moveTo>
                <a:pt x="2836679" y="0"/>
              </a:moveTo>
              <a:lnTo>
                <a:pt x="2836679" y="766467"/>
              </a:lnTo>
              <a:lnTo>
                <a:pt x="0" y="766467"/>
              </a:lnTo>
              <a:lnTo>
                <a:pt x="0" y="87618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ACBB6D-CE35-4C3B-89E9-C8A2E0751610}">
      <dsp:nvSpPr>
        <dsp:cNvPr id="0" name=""/>
        <dsp:cNvSpPr/>
      </dsp:nvSpPr>
      <dsp:spPr>
        <a:xfrm>
          <a:off x="5284979" y="2618526"/>
          <a:ext cx="91440" cy="4930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3076"/>
              </a:lnTo>
              <a:lnTo>
                <a:pt x="98144" y="49307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22891F-C50F-489B-83A3-C7C9B366E147}">
      <dsp:nvSpPr>
        <dsp:cNvPr id="0" name=""/>
        <dsp:cNvSpPr/>
      </dsp:nvSpPr>
      <dsp:spPr>
        <a:xfrm>
          <a:off x="4765193" y="1172452"/>
          <a:ext cx="983679" cy="8652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5553"/>
              </a:lnTo>
              <a:lnTo>
                <a:pt x="983679" y="755553"/>
              </a:lnTo>
              <a:lnTo>
                <a:pt x="983679" y="86527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CCB39A-67C8-458F-B09F-2D7E6E7A8DBA}">
      <dsp:nvSpPr>
        <dsp:cNvPr id="0" name=""/>
        <dsp:cNvSpPr/>
      </dsp:nvSpPr>
      <dsp:spPr>
        <a:xfrm>
          <a:off x="4082151" y="2623412"/>
          <a:ext cx="116360" cy="477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7120"/>
              </a:lnTo>
              <a:lnTo>
                <a:pt x="116360" y="47712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287876-5314-4DCC-B5BB-ED5DDD0C6E4C}">
      <dsp:nvSpPr>
        <dsp:cNvPr id="0" name=""/>
        <dsp:cNvSpPr/>
      </dsp:nvSpPr>
      <dsp:spPr>
        <a:xfrm>
          <a:off x="4082151" y="2623412"/>
          <a:ext cx="110331" cy="25170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7062"/>
              </a:lnTo>
              <a:lnTo>
                <a:pt x="110331" y="251706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691376-4D3A-4C88-9CC0-09EE792469D9}">
      <dsp:nvSpPr>
        <dsp:cNvPr id="0" name=""/>
        <dsp:cNvSpPr/>
      </dsp:nvSpPr>
      <dsp:spPr>
        <a:xfrm>
          <a:off x="4082151" y="2623412"/>
          <a:ext cx="95931" cy="18035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3565"/>
              </a:lnTo>
              <a:lnTo>
                <a:pt x="95931" y="1803565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BF0630-59FA-654B-9342-EC27FA5E46C7}">
      <dsp:nvSpPr>
        <dsp:cNvPr id="0" name=""/>
        <dsp:cNvSpPr/>
      </dsp:nvSpPr>
      <dsp:spPr>
        <a:xfrm>
          <a:off x="4082151" y="2623412"/>
          <a:ext cx="118241" cy="11359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5963"/>
              </a:lnTo>
              <a:lnTo>
                <a:pt x="118241" y="113596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C70C3D-460D-46B0-A104-F391E2891A22}">
      <dsp:nvSpPr>
        <dsp:cNvPr id="0" name=""/>
        <dsp:cNvSpPr/>
      </dsp:nvSpPr>
      <dsp:spPr>
        <a:xfrm>
          <a:off x="4501679" y="1172452"/>
          <a:ext cx="263513" cy="871349"/>
        </a:xfrm>
        <a:custGeom>
          <a:avLst/>
          <a:gdLst/>
          <a:ahLst/>
          <a:cxnLst/>
          <a:rect l="0" t="0" r="0" b="0"/>
          <a:pathLst>
            <a:path>
              <a:moveTo>
                <a:pt x="263513" y="0"/>
              </a:moveTo>
              <a:lnTo>
                <a:pt x="263513" y="761629"/>
              </a:lnTo>
              <a:lnTo>
                <a:pt x="0" y="761629"/>
              </a:lnTo>
              <a:lnTo>
                <a:pt x="0" y="87134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A8165A-A5C9-4373-9098-012D68C30EE8}">
      <dsp:nvSpPr>
        <dsp:cNvPr id="0" name=""/>
        <dsp:cNvSpPr/>
      </dsp:nvSpPr>
      <dsp:spPr>
        <a:xfrm>
          <a:off x="2747827" y="2629373"/>
          <a:ext cx="91440" cy="4279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7991"/>
              </a:lnTo>
              <a:lnTo>
                <a:pt x="127189" y="42799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275D2F-907D-C444-883A-AB9FD5759813}">
      <dsp:nvSpPr>
        <dsp:cNvPr id="0" name=""/>
        <dsp:cNvSpPr/>
      </dsp:nvSpPr>
      <dsp:spPr>
        <a:xfrm>
          <a:off x="3213074" y="1172452"/>
          <a:ext cx="1552118" cy="877159"/>
        </a:xfrm>
        <a:custGeom>
          <a:avLst/>
          <a:gdLst/>
          <a:ahLst/>
          <a:cxnLst/>
          <a:rect l="0" t="0" r="0" b="0"/>
          <a:pathLst>
            <a:path>
              <a:moveTo>
                <a:pt x="1552118" y="0"/>
              </a:moveTo>
              <a:lnTo>
                <a:pt x="1552118" y="767439"/>
              </a:lnTo>
              <a:lnTo>
                <a:pt x="0" y="767439"/>
              </a:lnTo>
              <a:lnTo>
                <a:pt x="0" y="87715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26BCD7-6D0A-4D26-86B6-20F646013845}">
      <dsp:nvSpPr>
        <dsp:cNvPr id="0" name=""/>
        <dsp:cNvSpPr/>
      </dsp:nvSpPr>
      <dsp:spPr>
        <a:xfrm>
          <a:off x="138954" y="2624572"/>
          <a:ext cx="125100" cy="4060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6094"/>
              </a:lnTo>
              <a:lnTo>
                <a:pt x="125100" y="40609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B1E90E-C585-4352-BD5A-F7B3ADACEF76}">
      <dsp:nvSpPr>
        <dsp:cNvPr id="0" name=""/>
        <dsp:cNvSpPr/>
      </dsp:nvSpPr>
      <dsp:spPr>
        <a:xfrm>
          <a:off x="138954" y="2624572"/>
          <a:ext cx="125100" cy="10725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2555"/>
              </a:lnTo>
              <a:lnTo>
                <a:pt x="125100" y="1072555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A83601-6206-42B1-A54C-871D9678AF8A}">
      <dsp:nvSpPr>
        <dsp:cNvPr id="0" name=""/>
        <dsp:cNvSpPr/>
      </dsp:nvSpPr>
      <dsp:spPr>
        <a:xfrm>
          <a:off x="557127" y="1172452"/>
          <a:ext cx="4208065" cy="873392"/>
        </a:xfrm>
        <a:custGeom>
          <a:avLst/>
          <a:gdLst/>
          <a:ahLst/>
          <a:cxnLst/>
          <a:rect l="0" t="0" r="0" b="0"/>
          <a:pathLst>
            <a:path>
              <a:moveTo>
                <a:pt x="4208065" y="0"/>
              </a:moveTo>
              <a:lnTo>
                <a:pt x="4208065" y="763672"/>
              </a:lnTo>
              <a:lnTo>
                <a:pt x="0" y="763672"/>
              </a:lnTo>
              <a:lnTo>
                <a:pt x="0" y="87339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0EFEE9-5B56-1A46-B70D-35EEAA7666C3}">
      <dsp:nvSpPr>
        <dsp:cNvPr id="0" name=""/>
        <dsp:cNvSpPr/>
      </dsp:nvSpPr>
      <dsp:spPr>
        <a:xfrm>
          <a:off x="4238547" y="587461"/>
          <a:ext cx="1053291" cy="584990"/>
        </a:xfrm>
        <a:prstGeom prst="rect">
          <a:avLst/>
        </a:prstGeom>
        <a:solidFill>
          <a:schemeClr val="accent1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Gary Mendell 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 CEO</a:t>
          </a:r>
        </a:p>
      </dsp:txBody>
      <dsp:txXfrm>
        <a:off x="4238547" y="587461"/>
        <a:ext cx="1053291" cy="584990"/>
      </dsp:txXfrm>
    </dsp:sp>
    <dsp:sp modelId="{29596FE7-9A64-4A89-92EA-CCD984687841}">
      <dsp:nvSpPr>
        <dsp:cNvPr id="0" name=""/>
        <dsp:cNvSpPr/>
      </dsp:nvSpPr>
      <dsp:spPr>
        <a:xfrm>
          <a:off x="34410" y="2045845"/>
          <a:ext cx="1045433" cy="578726"/>
        </a:xfrm>
        <a:prstGeom prst="rect">
          <a:avLst/>
        </a:prstGeom>
        <a:solidFill>
          <a:schemeClr val="accent1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Mary Miller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SVP</a:t>
          </a:r>
        </a:p>
      </dsp:txBody>
      <dsp:txXfrm>
        <a:off x="34410" y="2045845"/>
        <a:ext cx="1045433" cy="578726"/>
      </dsp:txXfrm>
    </dsp:sp>
    <dsp:sp modelId="{93F46711-076D-458B-9A08-D324598802BF}">
      <dsp:nvSpPr>
        <dsp:cNvPr id="0" name=""/>
        <dsp:cNvSpPr/>
      </dsp:nvSpPr>
      <dsp:spPr>
        <a:xfrm>
          <a:off x="264055" y="3435889"/>
          <a:ext cx="1044953" cy="522476"/>
        </a:xfrm>
        <a:prstGeom prst="rect">
          <a:avLst/>
        </a:prstGeom>
        <a:solidFill>
          <a:schemeClr val="accent1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Alexis Fink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Assoc. Director, Development Ops</a:t>
          </a:r>
        </a:p>
      </dsp:txBody>
      <dsp:txXfrm>
        <a:off x="264055" y="3435889"/>
        <a:ext cx="1044953" cy="522476"/>
      </dsp:txXfrm>
    </dsp:sp>
    <dsp:sp modelId="{FDC94136-E35E-4B39-9E7D-E726C5B0BA2A}">
      <dsp:nvSpPr>
        <dsp:cNvPr id="0" name=""/>
        <dsp:cNvSpPr/>
      </dsp:nvSpPr>
      <dsp:spPr>
        <a:xfrm>
          <a:off x="264055" y="2769428"/>
          <a:ext cx="1044953" cy="522476"/>
        </a:xfrm>
        <a:prstGeom prst="rect">
          <a:avLst/>
        </a:prstGeom>
        <a:solidFill>
          <a:schemeClr val="accent1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Rebecca </a:t>
          </a:r>
          <a:r>
            <a:rPr lang="en-US" sz="800" kern="1200" dirty="0" err="1"/>
            <a:t>Boursiquot</a:t>
          </a:r>
          <a:endParaRPr lang="en-US" sz="800" kern="1200" dirty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Director, Foundation Relations</a:t>
          </a:r>
        </a:p>
      </dsp:txBody>
      <dsp:txXfrm>
        <a:off x="264055" y="2769428"/>
        <a:ext cx="1044953" cy="522476"/>
      </dsp:txXfrm>
    </dsp:sp>
    <dsp:sp modelId="{EB9E0145-2D2F-0844-8132-ECB4B33A67B0}">
      <dsp:nvSpPr>
        <dsp:cNvPr id="0" name=""/>
        <dsp:cNvSpPr/>
      </dsp:nvSpPr>
      <dsp:spPr>
        <a:xfrm>
          <a:off x="2688665" y="2049612"/>
          <a:ext cx="1048819" cy="579760"/>
        </a:xfrm>
        <a:prstGeom prst="rect">
          <a:avLst/>
        </a:prstGeom>
        <a:solidFill>
          <a:schemeClr val="accent1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Steve </a:t>
          </a:r>
          <a:r>
            <a:rPr lang="en-US" sz="800" kern="1200" dirty="0" err="1"/>
            <a:t>D’Antonio</a:t>
          </a:r>
          <a:endParaRPr lang="en-US" sz="800" kern="1200" dirty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EVP</a:t>
          </a:r>
        </a:p>
      </dsp:txBody>
      <dsp:txXfrm>
        <a:off x="2688665" y="2049612"/>
        <a:ext cx="1048819" cy="579760"/>
      </dsp:txXfrm>
    </dsp:sp>
    <dsp:sp modelId="{70610B82-31A9-4062-BC2B-B736617F74DB}">
      <dsp:nvSpPr>
        <dsp:cNvPr id="0" name=""/>
        <dsp:cNvSpPr/>
      </dsp:nvSpPr>
      <dsp:spPr>
        <a:xfrm>
          <a:off x="2875016" y="2815918"/>
          <a:ext cx="1007188" cy="482893"/>
        </a:xfrm>
        <a:prstGeom prst="rect">
          <a:avLst/>
        </a:prstGeom>
        <a:solidFill>
          <a:schemeClr val="accent1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Leslie Litsky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Head of Learning</a:t>
          </a:r>
        </a:p>
      </dsp:txBody>
      <dsp:txXfrm>
        <a:off x="2875016" y="2815918"/>
        <a:ext cx="1007188" cy="482893"/>
      </dsp:txXfrm>
    </dsp:sp>
    <dsp:sp modelId="{3DE78A68-DDA2-4485-AEF0-06501880ABB1}">
      <dsp:nvSpPr>
        <dsp:cNvPr id="0" name=""/>
        <dsp:cNvSpPr/>
      </dsp:nvSpPr>
      <dsp:spPr>
        <a:xfrm>
          <a:off x="3977270" y="2043802"/>
          <a:ext cx="1048819" cy="579609"/>
        </a:xfrm>
        <a:prstGeom prst="rect">
          <a:avLst/>
        </a:prstGeom>
        <a:solidFill>
          <a:schemeClr val="accent1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Kevin</a:t>
          </a:r>
          <a:r>
            <a:rPr lang="en-US" sz="700" kern="1200" dirty="0"/>
            <a:t> </a:t>
          </a:r>
          <a:r>
            <a:rPr lang="en-US" sz="800" kern="1200" dirty="0"/>
            <a:t>Roy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Chief</a:t>
          </a:r>
          <a:r>
            <a:rPr lang="en-US" sz="700" kern="1200" dirty="0"/>
            <a:t> </a:t>
          </a:r>
          <a:r>
            <a:rPr lang="en-US" sz="800" kern="1200" dirty="0"/>
            <a:t>Public</a:t>
          </a:r>
          <a:r>
            <a:rPr lang="en-US" sz="700" kern="1200" dirty="0"/>
            <a:t> </a:t>
          </a:r>
          <a:r>
            <a:rPr lang="en-US" sz="800" kern="1200" dirty="0"/>
            <a:t>Policy</a:t>
          </a:r>
          <a:r>
            <a:rPr lang="en-US" sz="700" kern="1200" dirty="0"/>
            <a:t> </a:t>
          </a:r>
          <a:r>
            <a:rPr lang="en-US" sz="800" kern="1200" dirty="0"/>
            <a:t>Officer</a:t>
          </a:r>
        </a:p>
      </dsp:txBody>
      <dsp:txXfrm>
        <a:off x="3977270" y="2043802"/>
        <a:ext cx="1048819" cy="579609"/>
      </dsp:txXfrm>
    </dsp:sp>
    <dsp:sp modelId="{6AEB931C-2791-7549-A0DE-4019A6C88DA5}">
      <dsp:nvSpPr>
        <dsp:cNvPr id="0" name=""/>
        <dsp:cNvSpPr/>
      </dsp:nvSpPr>
      <dsp:spPr>
        <a:xfrm>
          <a:off x="4200393" y="3500556"/>
          <a:ext cx="942140" cy="517638"/>
        </a:xfrm>
        <a:prstGeom prst="rect">
          <a:avLst/>
        </a:prstGeom>
        <a:solidFill>
          <a:schemeClr val="accent1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Akin Gump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(Federal)</a:t>
          </a:r>
        </a:p>
      </dsp:txBody>
      <dsp:txXfrm>
        <a:off x="4200393" y="3500556"/>
        <a:ext cx="942140" cy="517638"/>
      </dsp:txXfrm>
    </dsp:sp>
    <dsp:sp modelId="{061D40E2-FA88-4375-82E0-BCA51CD12FA1}">
      <dsp:nvSpPr>
        <dsp:cNvPr id="0" name=""/>
        <dsp:cNvSpPr/>
      </dsp:nvSpPr>
      <dsp:spPr>
        <a:xfrm>
          <a:off x="4178083" y="4166980"/>
          <a:ext cx="948984" cy="519994"/>
        </a:xfrm>
        <a:prstGeom prst="rect">
          <a:avLst/>
        </a:prstGeom>
        <a:solidFill>
          <a:schemeClr val="accent1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50 State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(State)</a:t>
          </a:r>
        </a:p>
      </dsp:txBody>
      <dsp:txXfrm>
        <a:off x="4178083" y="4166980"/>
        <a:ext cx="948984" cy="519994"/>
      </dsp:txXfrm>
    </dsp:sp>
    <dsp:sp modelId="{7A369BCE-72C5-4E7E-9094-A1BA0DEA29E7}">
      <dsp:nvSpPr>
        <dsp:cNvPr id="0" name=""/>
        <dsp:cNvSpPr/>
      </dsp:nvSpPr>
      <dsp:spPr>
        <a:xfrm>
          <a:off x="4192483" y="4879236"/>
          <a:ext cx="948148" cy="522476"/>
        </a:xfrm>
        <a:prstGeom prst="rect">
          <a:avLst/>
        </a:prstGeom>
        <a:solidFill>
          <a:schemeClr val="accent1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baseline="0" dirty="0">
              <a:latin typeface="Franklin Gothic Book" panose="020B0503020102020204" pitchFamily="34" charset="0"/>
            </a:rPr>
            <a:t>Lynne Nouvel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baseline="0" dirty="0">
              <a:latin typeface="Franklin Gothic Book" panose="020B0503020102020204" pitchFamily="34" charset="0"/>
            </a:rPr>
            <a:t>Director, Grassroots</a:t>
          </a:r>
        </a:p>
      </dsp:txBody>
      <dsp:txXfrm>
        <a:off x="4192483" y="4879236"/>
        <a:ext cx="948148" cy="522476"/>
      </dsp:txXfrm>
    </dsp:sp>
    <dsp:sp modelId="{E28E59D5-F622-494B-917B-494234122BF9}">
      <dsp:nvSpPr>
        <dsp:cNvPr id="0" name=""/>
        <dsp:cNvSpPr/>
      </dsp:nvSpPr>
      <dsp:spPr>
        <a:xfrm>
          <a:off x="4198512" y="2839294"/>
          <a:ext cx="948148" cy="522476"/>
        </a:xfrm>
        <a:prstGeom prst="rect">
          <a:avLst/>
        </a:prstGeom>
        <a:solidFill>
          <a:schemeClr val="accent1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baseline="0" dirty="0">
              <a:latin typeface="Franklin Gothic Book" panose="020B0503020102020204" pitchFamily="34" charset="0"/>
            </a:rPr>
            <a:t>Courtney Hunter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baseline="0" dirty="0">
              <a:latin typeface="Franklin Gothic Book" panose="020B0503020102020204" pitchFamily="34" charset="0"/>
            </a:rPr>
            <a:t>VP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baseline="0" dirty="0">
              <a:latin typeface="Franklin Gothic Book" panose="020B0503020102020204" pitchFamily="34" charset="0"/>
            </a:rPr>
            <a:t>State Policy</a:t>
          </a:r>
        </a:p>
      </dsp:txBody>
      <dsp:txXfrm>
        <a:off x="4198512" y="2839294"/>
        <a:ext cx="948148" cy="522476"/>
      </dsp:txXfrm>
    </dsp:sp>
    <dsp:sp modelId="{EF84D6EE-9B17-4421-BD70-250D7646C976}">
      <dsp:nvSpPr>
        <dsp:cNvPr id="0" name=""/>
        <dsp:cNvSpPr/>
      </dsp:nvSpPr>
      <dsp:spPr>
        <a:xfrm>
          <a:off x="5226156" y="2037726"/>
          <a:ext cx="1045433" cy="580800"/>
        </a:xfrm>
        <a:prstGeom prst="rect">
          <a:avLst/>
        </a:prstGeom>
        <a:solidFill>
          <a:schemeClr val="accent1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Kirsten Seckler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 CMO &amp; Comm. Officer</a:t>
          </a:r>
        </a:p>
      </dsp:txBody>
      <dsp:txXfrm>
        <a:off x="5226156" y="2037726"/>
        <a:ext cx="1045433" cy="580800"/>
      </dsp:txXfrm>
    </dsp:sp>
    <dsp:sp modelId="{3A14CF6B-36A9-4F45-9433-173732D1ECAD}">
      <dsp:nvSpPr>
        <dsp:cNvPr id="0" name=""/>
        <dsp:cNvSpPr/>
      </dsp:nvSpPr>
      <dsp:spPr>
        <a:xfrm>
          <a:off x="5383123" y="2818578"/>
          <a:ext cx="907656" cy="586051"/>
        </a:xfrm>
        <a:prstGeom prst="rect">
          <a:avLst/>
        </a:prstGeom>
        <a:solidFill>
          <a:schemeClr val="accent1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See Page 2</a:t>
          </a:r>
        </a:p>
      </dsp:txBody>
      <dsp:txXfrm>
        <a:off x="5383123" y="2818578"/>
        <a:ext cx="907656" cy="586051"/>
      </dsp:txXfrm>
    </dsp:sp>
    <dsp:sp modelId="{65B57235-0979-4DDC-86A4-4A5D92D5C84B}">
      <dsp:nvSpPr>
        <dsp:cNvPr id="0" name=""/>
        <dsp:cNvSpPr/>
      </dsp:nvSpPr>
      <dsp:spPr>
        <a:xfrm>
          <a:off x="1404104" y="2048640"/>
          <a:ext cx="1048819" cy="579609"/>
        </a:xfrm>
        <a:prstGeom prst="rect">
          <a:avLst/>
        </a:prstGeom>
        <a:solidFill>
          <a:schemeClr val="accent1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Sam Aresenault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VP,  National Treatment Quality Initiatives</a:t>
          </a:r>
        </a:p>
      </dsp:txBody>
      <dsp:txXfrm>
        <a:off x="1404104" y="2048640"/>
        <a:ext cx="1048819" cy="579609"/>
      </dsp:txXfrm>
    </dsp:sp>
    <dsp:sp modelId="{C6BF3030-570A-4185-A4C0-6990F0EF7729}">
      <dsp:nvSpPr>
        <dsp:cNvPr id="0" name=""/>
        <dsp:cNvSpPr/>
      </dsp:nvSpPr>
      <dsp:spPr>
        <a:xfrm>
          <a:off x="1575837" y="2797464"/>
          <a:ext cx="1044953" cy="522476"/>
        </a:xfrm>
        <a:prstGeom prst="rect">
          <a:avLst/>
        </a:prstGeom>
        <a:solidFill>
          <a:schemeClr val="accent1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333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50" kern="1200" baseline="0" dirty="0">
              <a:latin typeface="Franklin Gothic Book" panose="020B0503020102020204" pitchFamily="34" charset="0"/>
            </a:rPr>
            <a:t>Shannon Biello</a:t>
          </a:r>
        </a:p>
        <a:p>
          <a:pPr lvl="0" algn="ctr" defTabSz="3333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50" kern="1200" baseline="0" dirty="0">
              <a:latin typeface="Franklin Gothic Book" panose="020B0503020102020204" pitchFamily="34" charset="0"/>
            </a:rPr>
            <a:t>Program Mgr., Natl.</a:t>
          </a:r>
        </a:p>
        <a:p>
          <a:pPr lvl="0" algn="ctr" defTabSz="3333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50" kern="1200" baseline="0" dirty="0">
              <a:latin typeface="Franklin Gothic Book" panose="020B0503020102020204" pitchFamily="34" charset="0"/>
            </a:rPr>
            <a:t>Treatment Quality Initiatives</a:t>
          </a:r>
        </a:p>
      </dsp:txBody>
      <dsp:txXfrm>
        <a:off x="1575837" y="2797464"/>
        <a:ext cx="1044953" cy="522476"/>
      </dsp:txXfrm>
    </dsp:sp>
    <dsp:sp modelId="{1F47F24E-BA1C-423F-B774-1C8BC658AB28}">
      <dsp:nvSpPr>
        <dsp:cNvPr id="0" name=""/>
        <dsp:cNvSpPr/>
      </dsp:nvSpPr>
      <dsp:spPr>
        <a:xfrm>
          <a:off x="1580079" y="3490974"/>
          <a:ext cx="1044953" cy="522476"/>
        </a:xfrm>
        <a:prstGeom prst="rect">
          <a:avLst/>
        </a:prstGeom>
        <a:solidFill>
          <a:schemeClr val="accent1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333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50" kern="1200" dirty="0" err="1"/>
            <a:t>Angad</a:t>
          </a:r>
          <a:r>
            <a:rPr lang="en-US" sz="750" kern="1200" dirty="0"/>
            <a:t> </a:t>
          </a:r>
          <a:r>
            <a:rPr lang="en-US" sz="750" kern="1200" dirty="0" err="1"/>
            <a:t>Buttar</a:t>
          </a:r>
          <a:endParaRPr lang="en-US" sz="750" kern="1200" dirty="0"/>
        </a:p>
        <a:p>
          <a:pPr lvl="0" algn="ctr" defTabSz="3333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50" kern="1200" dirty="0"/>
            <a:t>Asst. Director of State Engagement</a:t>
          </a:r>
        </a:p>
      </dsp:txBody>
      <dsp:txXfrm>
        <a:off x="1580079" y="3490974"/>
        <a:ext cx="1044953" cy="522476"/>
      </dsp:txXfrm>
    </dsp:sp>
    <dsp:sp modelId="{1A9C3A98-2FF3-4379-9F93-41E15F411215}">
      <dsp:nvSpPr>
        <dsp:cNvPr id="0" name=""/>
        <dsp:cNvSpPr/>
      </dsp:nvSpPr>
      <dsp:spPr>
        <a:xfrm>
          <a:off x="1580079" y="4209870"/>
          <a:ext cx="1044953" cy="522476"/>
        </a:xfrm>
        <a:prstGeom prst="rect">
          <a:avLst/>
        </a:prstGeom>
        <a:solidFill>
          <a:schemeClr val="accent1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Leah Kauffman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Asst. Director of State Engagement</a:t>
          </a:r>
        </a:p>
      </dsp:txBody>
      <dsp:txXfrm>
        <a:off x="1580079" y="4209870"/>
        <a:ext cx="1044953" cy="522476"/>
      </dsp:txXfrm>
    </dsp:sp>
    <dsp:sp modelId="{1F2D3F74-3AB9-46F1-8502-9C4E4F715FE6}">
      <dsp:nvSpPr>
        <dsp:cNvPr id="0" name=""/>
        <dsp:cNvSpPr/>
      </dsp:nvSpPr>
      <dsp:spPr>
        <a:xfrm>
          <a:off x="1566307" y="4877386"/>
          <a:ext cx="1044953" cy="641872"/>
        </a:xfrm>
        <a:prstGeom prst="rect">
          <a:avLst/>
        </a:prstGeom>
        <a:solidFill>
          <a:schemeClr val="accent1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333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50" kern="1200" dirty="0"/>
            <a:t>Caroline Davidson</a:t>
          </a:r>
        </a:p>
        <a:p>
          <a:pPr lvl="0" algn="ctr" defTabSz="3333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50" kern="1200" dirty="0"/>
            <a:t>Asst. Director of </a:t>
          </a:r>
          <a:r>
            <a:rPr lang="en-US" sz="750" kern="1200"/>
            <a:t>State Engagement</a:t>
          </a:r>
          <a:endParaRPr lang="en-US" sz="750" kern="1200" dirty="0"/>
        </a:p>
      </dsp:txBody>
      <dsp:txXfrm>
        <a:off x="1566307" y="4877386"/>
        <a:ext cx="1044953" cy="641872"/>
      </dsp:txXfrm>
    </dsp:sp>
    <dsp:sp modelId="{CFEE0E38-989A-482B-91A9-12BD54584ABA}">
      <dsp:nvSpPr>
        <dsp:cNvPr id="0" name=""/>
        <dsp:cNvSpPr/>
      </dsp:nvSpPr>
      <dsp:spPr>
        <a:xfrm>
          <a:off x="6443087" y="2039847"/>
          <a:ext cx="1045433" cy="580800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Open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Chief Financial/ Administration Officer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/>
        </a:p>
      </dsp:txBody>
      <dsp:txXfrm>
        <a:off x="6443087" y="2039847"/>
        <a:ext cx="1045433" cy="580800"/>
      </dsp:txXfrm>
    </dsp:sp>
    <dsp:sp modelId="{3D1336C8-3F48-4E5D-8591-A5F7AF1F15D7}">
      <dsp:nvSpPr>
        <dsp:cNvPr id="0" name=""/>
        <dsp:cNvSpPr/>
      </dsp:nvSpPr>
      <dsp:spPr>
        <a:xfrm>
          <a:off x="6616847" y="2796038"/>
          <a:ext cx="1044953" cy="522476"/>
        </a:xfrm>
        <a:prstGeom prst="rect">
          <a:avLst/>
        </a:prstGeom>
        <a:solidFill>
          <a:schemeClr val="accent1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Sue Broderick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Manager, Administration</a:t>
          </a:r>
        </a:p>
      </dsp:txBody>
      <dsp:txXfrm>
        <a:off x="6616847" y="2796038"/>
        <a:ext cx="1044953" cy="522476"/>
      </dsp:txXfrm>
    </dsp:sp>
    <dsp:sp modelId="{ACA22081-A75F-4CC3-803E-AE77C15A720D}">
      <dsp:nvSpPr>
        <dsp:cNvPr id="0" name=""/>
        <dsp:cNvSpPr/>
      </dsp:nvSpPr>
      <dsp:spPr>
        <a:xfrm>
          <a:off x="6629136" y="3494495"/>
          <a:ext cx="1044953" cy="522476"/>
        </a:xfrm>
        <a:prstGeom prst="rect">
          <a:avLst/>
        </a:prstGeom>
        <a:solidFill>
          <a:schemeClr val="accent1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Farhana Amin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Staff Accountant</a:t>
          </a:r>
        </a:p>
      </dsp:txBody>
      <dsp:txXfrm>
        <a:off x="6629136" y="3494495"/>
        <a:ext cx="1044953" cy="522476"/>
      </dsp:txXfrm>
    </dsp:sp>
    <dsp:sp modelId="{519C7C1D-D4AF-4B20-B956-68131F00EC09}">
      <dsp:nvSpPr>
        <dsp:cNvPr id="0" name=""/>
        <dsp:cNvSpPr/>
      </dsp:nvSpPr>
      <dsp:spPr>
        <a:xfrm>
          <a:off x="9086385" y="2036822"/>
          <a:ext cx="1058579" cy="584097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baseline="0" dirty="0">
              <a:latin typeface="Franklin Gothic Book" panose="020B0503020102020204" pitchFamily="34" charset="0"/>
            </a:rPr>
            <a:t>Open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baseline="0" dirty="0">
              <a:latin typeface="Franklin Gothic Book" panose="020B0503020102020204" pitchFamily="34" charset="0"/>
            </a:rPr>
            <a:t>Stigma Leader </a:t>
          </a:r>
        </a:p>
      </dsp:txBody>
      <dsp:txXfrm>
        <a:off x="9086385" y="2036822"/>
        <a:ext cx="1058579" cy="584097"/>
      </dsp:txXfrm>
    </dsp:sp>
    <dsp:sp modelId="{F71DFF7B-4265-4ADD-A383-7AB3D3638552}">
      <dsp:nvSpPr>
        <dsp:cNvPr id="0" name=""/>
        <dsp:cNvSpPr/>
      </dsp:nvSpPr>
      <dsp:spPr>
        <a:xfrm>
          <a:off x="9096563" y="2791665"/>
          <a:ext cx="1044953" cy="522476"/>
        </a:xfrm>
        <a:prstGeom prst="rect">
          <a:avLst/>
        </a:prstGeom>
        <a:solidFill>
          <a:schemeClr val="accent1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baseline="0" dirty="0">
              <a:latin typeface="Franklin Gothic Book" panose="020B0503020102020204" pitchFamily="34" charset="0"/>
            </a:rPr>
            <a:t>Matthew Stefanko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baseline="0" dirty="0">
              <a:latin typeface="Franklin Gothic Book" panose="020B0503020102020204" pitchFamily="34" charset="0"/>
            </a:rPr>
            <a:t>Director, </a:t>
          </a:r>
          <a:r>
            <a:rPr lang="en-US" sz="800" kern="1200" baseline="0" dirty="0" err="1">
              <a:latin typeface="Franklin Gothic Book" panose="020B0503020102020204" pitchFamily="34" charset="0"/>
            </a:rPr>
            <a:t>Ntl</a:t>
          </a:r>
          <a:r>
            <a:rPr lang="en-US" sz="800" kern="1200" baseline="0" dirty="0">
              <a:latin typeface="Franklin Gothic Book" panose="020B0503020102020204" pitchFamily="34" charset="0"/>
            </a:rPr>
            <a:t>. Stigma Initiative</a:t>
          </a:r>
        </a:p>
      </dsp:txBody>
      <dsp:txXfrm>
        <a:off x="9096563" y="2791665"/>
        <a:ext cx="1044953" cy="522476"/>
      </dsp:txXfrm>
    </dsp:sp>
    <dsp:sp modelId="{F7F5AB8B-6934-4219-ACFA-7D4D4D633EB9}">
      <dsp:nvSpPr>
        <dsp:cNvPr id="0" name=""/>
        <dsp:cNvSpPr/>
      </dsp:nvSpPr>
      <dsp:spPr>
        <a:xfrm>
          <a:off x="9291029" y="3505765"/>
          <a:ext cx="1044953" cy="522476"/>
        </a:xfrm>
        <a:prstGeom prst="rect">
          <a:avLst/>
        </a:prstGeom>
        <a:solidFill>
          <a:schemeClr val="accent1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baseline="0" dirty="0">
              <a:latin typeface="Franklin Gothic Book" panose="020B0503020102020204" pitchFamily="34" charset="0"/>
            </a:rPr>
            <a:t>Rosa Riley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baseline="0" dirty="0">
              <a:latin typeface="Franklin Gothic Book" panose="020B0503020102020204" pitchFamily="34" charset="0"/>
            </a:rPr>
            <a:t>Program Mgr., National Stigma Strategy</a:t>
          </a:r>
        </a:p>
      </dsp:txBody>
      <dsp:txXfrm>
        <a:off x="9291029" y="3505765"/>
        <a:ext cx="1044953" cy="522476"/>
      </dsp:txXfrm>
    </dsp:sp>
    <dsp:sp modelId="{D2B6C584-E16B-4F97-9CCD-C2EF18667A66}">
      <dsp:nvSpPr>
        <dsp:cNvPr id="0" name=""/>
        <dsp:cNvSpPr/>
      </dsp:nvSpPr>
      <dsp:spPr>
        <a:xfrm>
          <a:off x="9281447" y="4168182"/>
          <a:ext cx="1044953" cy="522476"/>
        </a:xfrm>
        <a:prstGeom prst="rect">
          <a:avLst/>
        </a:prstGeom>
        <a:solidFill>
          <a:schemeClr val="accent1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baseline="0" dirty="0">
              <a:latin typeface="Franklin Gothic Book" panose="020B0503020102020204" pitchFamily="34" charset="0"/>
            </a:rPr>
            <a:t>Seema Sandhu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baseline="0" dirty="0">
              <a:latin typeface="Franklin Gothic Book" panose="020B0503020102020204" pitchFamily="34" charset="0"/>
            </a:rPr>
            <a:t>Program Coord.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baseline="0" dirty="0">
              <a:latin typeface="Franklin Gothic Book" panose="020B0503020102020204" pitchFamily="34" charset="0"/>
            </a:rPr>
            <a:t>National Stigma Initiative</a:t>
          </a:r>
        </a:p>
      </dsp:txBody>
      <dsp:txXfrm>
        <a:off x="9281447" y="4168182"/>
        <a:ext cx="1044953" cy="522476"/>
      </dsp:txXfrm>
    </dsp:sp>
    <dsp:sp modelId="{60C8CBA3-6103-4B71-A4DC-266D84DC4F39}">
      <dsp:nvSpPr>
        <dsp:cNvPr id="0" name=""/>
        <dsp:cNvSpPr/>
      </dsp:nvSpPr>
      <dsp:spPr>
        <a:xfrm>
          <a:off x="7726232" y="2041012"/>
          <a:ext cx="1058579" cy="585001"/>
        </a:xfrm>
        <a:prstGeom prst="rect">
          <a:avLst/>
        </a:prstGeom>
        <a:solidFill>
          <a:schemeClr val="accent1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Tim</a:t>
          </a:r>
          <a:r>
            <a:rPr lang="en-US" sz="700" kern="1200" dirty="0"/>
            <a:t> </a:t>
          </a:r>
          <a:r>
            <a:rPr lang="en-US" sz="800" kern="1200" dirty="0"/>
            <a:t>Kobosko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CIO</a:t>
          </a:r>
        </a:p>
      </dsp:txBody>
      <dsp:txXfrm>
        <a:off x="7726232" y="2041012"/>
        <a:ext cx="1058579" cy="585001"/>
      </dsp:txXfrm>
    </dsp:sp>
    <dsp:sp modelId="{65B4C933-77DB-481E-817E-746873A48EBD}">
      <dsp:nvSpPr>
        <dsp:cNvPr id="0" name=""/>
        <dsp:cNvSpPr/>
      </dsp:nvSpPr>
      <dsp:spPr>
        <a:xfrm>
          <a:off x="7731123" y="2819074"/>
          <a:ext cx="1044953" cy="522476"/>
        </a:xfrm>
        <a:prstGeom prst="rect">
          <a:avLst/>
        </a:prstGeom>
        <a:solidFill>
          <a:schemeClr val="accent1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Scott </a:t>
          </a:r>
          <a:r>
            <a:rPr lang="en-US" sz="800" kern="1200" dirty="0" err="1"/>
            <a:t>Movens</a:t>
          </a:r>
          <a:endParaRPr lang="en-US" sz="800" kern="1200" dirty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Salesforce Administrator and Developer</a:t>
          </a:r>
        </a:p>
      </dsp:txBody>
      <dsp:txXfrm>
        <a:off x="7731123" y="2819074"/>
        <a:ext cx="1044953" cy="522476"/>
      </dsp:txXfrm>
    </dsp:sp>
    <dsp:sp modelId="{8D1A3ABE-7AF9-49CA-8A43-618AB43C6FD2}">
      <dsp:nvSpPr>
        <dsp:cNvPr id="0" name=""/>
        <dsp:cNvSpPr/>
      </dsp:nvSpPr>
      <dsp:spPr>
        <a:xfrm>
          <a:off x="7935150" y="3523759"/>
          <a:ext cx="1044953" cy="522476"/>
        </a:xfrm>
        <a:prstGeom prst="rect">
          <a:avLst/>
        </a:prstGeom>
        <a:solidFill>
          <a:schemeClr val="accent1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Janet Hardy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Database Administration</a:t>
          </a:r>
        </a:p>
      </dsp:txBody>
      <dsp:txXfrm>
        <a:off x="7935150" y="3523759"/>
        <a:ext cx="1044953" cy="522476"/>
      </dsp:txXfrm>
    </dsp:sp>
    <dsp:sp modelId="{BE40B3C5-B886-4D50-9BAB-B3D64FA2E48F}">
      <dsp:nvSpPr>
        <dsp:cNvPr id="0" name=""/>
        <dsp:cNvSpPr/>
      </dsp:nvSpPr>
      <dsp:spPr>
        <a:xfrm>
          <a:off x="3054072" y="1222432"/>
          <a:ext cx="1039989" cy="584990"/>
        </a:xfrm>
        <a:prstGeom prst="rect">
          <a:avLst/>
        </a:prstGeom>
        <a:solidFill>
          <a:schemeClr val="accent1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baseline="0" dirty="0"/>
            <a:t>Holly Jespersen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baseline="0" dirty="0"/>
            <a:t>Senior Comm. Manager</a:t>
          </a:r>
        </a:p>
      </dsp:txBody>
      <dsp:txXfrm>
        <a:off x="3054072" y="1222432"/>
        <a:ext cx="1039989" cy="5849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9190" cy="355367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17160" y="0"/>
            <a:ext cx="4069190" cy="355367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7E1A06E1-E1E4-424B-BB53-8A4595858997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745895"/>
            <a:ext cx="4069190" cy="355367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17160" y="6745895"/>
            <a:ext cx="4069190" cy="355367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735AE215-A17B-411E-8B67-12A7744E1A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850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5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1.99409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8-09-04T18:58:52.805"/>
    </inkml:context>
    <inkml:brush xml:id="br0">
      <inkml:brushProperty name="width" value="0.02646" units="cm"/>
      <inkml:brushProperty name="height" value="0.02646" units="cm"/>
      <inkml:brushProperty name="color" value="#366092"/>
      <inkml:brushProperty name="fitToCurve" value="1"/>
    </inkml:brush>
  </inkml:definitions>
  <inkml:trace contextRef="#ctx0" brushRef="#br0">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5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1.99409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8-11-05T15:49:17.393"/>
    </inkml:context>
    <inkml:brush xml:id="br0">
      <inkml:brushProperty name="width" value="0.00882" units="cm"/>
      <inkml:brushProperty name="height" value="0.00882" units="cm"/>
      <inkml:brushProperty name="fitToCurve" value="1"/>
    </inkml:brush>
  </inkml:definitions>
  <inkml:trace contextRef="#ctx0" brushRef="#br0">18 0 0,'-18'0'78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68339" cy="356357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r">
              <a:defRPr sz="1200"/>
            </a:lvl1pPr>
          </a:lstStyle>
          <a:p>
            <a:fld id="{E8330C96-74DB-4B86-9F63-798CA7324581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887413"/>
            <a:ext cx="4260850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1" tIns="47111" rIns="94221" bIns="4711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848" y="3418066"/>
            <a:ext cx="7510780" cy="2796600"/>
          </a:xfrm>
          <a:prstGeom prst="rect">
            <a:avLst/>
          </a:prstGeom>
        </p:spPr>
        <p:txBody>
          <a:bodyPr vert="horz" lIns="94221" tIns="47111" rIns="94221" bIns="4711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6119"/>
            <a:ext cx="4068339" cy="356356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r">
              <a:defRPr sz="1200"/>
            </a:lvl1pPr>
          </a:lstStyle>
          <a:p>
            <a:fld id="{266E87F1-354B-4BAD-8934-2A99595067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863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63813" y="887413"/>
            <a:ext cx="4260850" cy="23971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E87F1-354B-4BAD-8934-2A995950673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803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829114"/>
            <a:ext cx="10363200" cy="1470025"/>
          </a:xfrm>
          <a:noFill/>
        </p:spPr>
        <p:txBody>
          <a:bodyPr/>
          <a:lstStyle>
            <a:lvl1pPr algn="ctr">
              <a:defRPr cap="all" baseline="0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5410200"/>
            <a:ext cx="85344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>
              <a:defRPr/>
            </a:pPr>
            <a:fld id="{79BCA0D1-FB9A-4131-9AAF-FE1DA620FE9F}" type="datetimeFigureOut">
              <a:rPr lang="en-US" smtClean="0">
                <a:solidFill>
                  <a:prstClr val="black"/>
                </a:solidFill>
              </a:rPr>
              <a:pPr defTabSz="914400">
                <a:defRPr/>
              </a:pPr>
              <a:t>5/18/2020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9144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>
              <a:defRPr/>
            </a:pPr>
            <a:fld id="{AFC0F33C-0168-4294-B6CE-1EAEAFD39579}" type="slidenum">
              <a:rPr lang="en-US" smtClean="0">
                <a:solidFill>
                  <a:prstClr val="black"/>
                </a:solidFill>
              </a:rPr>
              <a:pPr defTabSz="914400"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63537"/>
            <a:ext cx="5486400" cy="3465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065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>
              <a:defRPr/>
            </a:pPr>
            <a:fld id="{79BCA0D1-FB9A-4131-9AAF-FE1DA620FE9F}" type="datetimeFigureOut">
              <a:rPr lang="en-US" smtClean="0">
                <a:solidFill>
                  <a:prstClr val="black"/>
                </a:solidFill>
              </a:rPr>
              <a:pPr defTabSz="914400">
                <a:defRPr/>
              </a:pPr>
              <a:t>5/18/2020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9144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>
              <a:defRPr/>
            </a:pPr>
            <a:fld id="{AFC0F33C-0168-4294-B6CE-1EAEAFD39579}" type="slidenum">
              <a:rPr lang="en-US" smtClean="0">
                <a:solidFill>
                  <a:prstClr val="black"/>
                </a:solidFill>
              </a:rPr>
              <a:pPr defTabSz="914400"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1" y="5715000"/>
            <a:ext cx="1728948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43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287962"/>
          </a:xfrm>
          <a:noFill/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287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>
              <a:defRPr/>
            </a:pPr>
            <a:fld id="{79BCA0D1-FB9A-4131-9AAF-FE1DA620FE9F}" type="datetimeFigureOut">
              <a:rPr lang="en-US" smtClean="0">
                <a:solidFill>
                  <a:prstClr val="black"/>
                </a:solidFill>
              </a:rPr>
              <a:pPr defTabSz="914400">
                <a:defRPr/>
              </a:pPr>
              <a:t>5/18/2020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9144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>
              <a:defRPr/>
            </a:pPr>
            <a:fld id="{AFC0F33C-0168-4294-B6CE-1EAEAFD39579}" type="slidenum">
              <a:rPr lang="en-US" smtClean="0">
                <a:solidFill>
                  <a:prstClr val="black"/>
                </a:solidFill>
              </a:rPr>
              <a:pPr defTabSz="914400"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1" y="5715000"/>
            <a:ext cx="1728948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953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Tungsten Bold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>
            <a:lvl1pPr>
              <a:defRPr>
                <a:latin typeface="Arvo" panose="02060603040202090304" pitchFamily="18" charset="0"/>
              </a:defRPr>
            </a:lvl1pPr>
            <a:lvl2pPr>
              <a:defRPr>
                <a:latin typeface="Arvo" panose="02060603040202090304" pitchFamily="18" charset="0"/>
              </a:defRPr>
            </a:lvl2pPr>
            <a:lvl3pPr>
              <a:defRPr>
                <a:latin typeface="Arvo" panose="02060603040202090304" pitchFamily="18" charset="0"/>
              </a:defRPr>
            </a:lvl3pPr>
            <a:lvl4pPr>
              <a:defRPr>
                <a:latin typeface="Arvo" panose="02060603040202090304" pitchFamily="18" charset="0"/>
              </a:defRPr>
            </a:lvl4pPr>
            <a:lvl5pPr>
              <a:defRPr>
                <a:latin typeface="Arvo" panose="0206060304020209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>
              <a:defRPr/>
            </a:pPr>
            <a:fld id="{79BCA0D1-FB9A-4131-9AAF-FE1DA620FE9F}" type="datetimeFigureOut">
              <a:rPr lang="en-US" smtClean="0">
                <a:solidFill>
                  <a:prstClr val="black"/>
                </a:solidFill>
              </a:rPr>
              <a:pPr defTabSz="914400">
                <a:defRPr/>
              </a:pPr>
              <a:t>5/18/2020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9144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>
              <a:defRPr/>
            </a:pPr>
            <a:fld id="{AFC0F33C-0168-4294-B6CE-1EAEAFD39579}" type="slidenum">
              <a:rPr lang="en-US" smtClean="0">
                <a:solidFill>
                  <a:prstClr val="black"/>
                </a:solidFill>
              </a:rPr>
              <a:pPr defTabSz="914400"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358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noFill/>
        </p:spPr>
        <p:txBody>
          <a:bodyPr anchor="t"/>
          <a:lstStyle>
            <a:lvl1pPr marL="0" indent="0"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>
              <a:defRPr/>
            </a:pPr>
            <a:fld id="{79BCA0D1-FB9A-4131-9AAF-FE1DA620FE9F}" type="datetimeFigureOut">
              <a:rPr lang="en-US" smtClean="0">
                <a:solidFill>
                  <a:prstClr val="black"/>
                </a:solidFill>
              </a:rPr>
              <a:pPr defTabSz="914400">
                <a:defRPr/>
              </a:pPr>
              <a:t>5/18/2020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9144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>
              <a:defRPr/>
            </a:pPr>
            <a:fld id="{AFC0F33C-0168-4294-B6CE-1EAEAFD39579}" type="slidenum">
              <a:rPr lang="en-US" smtClean="0">
                <a:solidFill>
                  <a:prstClr val="black"/>
                </a:solidFill>
              </a:rPr>
              <a:pPr defTabSz="914400"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400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430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>
              <a:defRPr/>
            </a:pPr>
            <a:fld id="{79BCA0D1-FB9A-4131-9AAF-FE1DA620FE9F}" type="datetimeFigureOut">
              <a:rPr lang="en-US" smtClean="0">
                <a:solidFill>
                  <a:prstClr val="black"/>
                </a:solidFill>
              </a:rPr>
              <a:pPr defTabSz="914400">
                <a:defRPr/>
              </a:pPr>
              <a:t>5/18/2020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9144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>
              <a:defRPr/>
            </a:pPr>
            <a:fld id="{AFC0F33C-0168-4294-B6CE-1EAEAFD39579}" type="slidenum">
              <a:rPr lang="en-US" smtClean="0">
                <a:solidFill>
                  <a:prstClr val="black"/>
                </a:solidFill>
              </a:rPr>
              <a:pPr defTabSz="914400"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1" y="5715000"/>
            <a:ext cx="1728948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751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85896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21920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85896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>
              <a:defRPr/>
            </a:pPr>
            <a:fld id="{79BCA0D1-FB9A-4131-9AAF-FE1DA620FE9F}" type="datetimeFigureOut">
              <a:rPr lang="en-US" smtClean="0">
                <a:solidFill>
                  <a:prstClr val="black"/>
                </a:solidFill>
              </a:rPr>
              <a:pPr defTabSz="914400">
                <a:defRPr/>
              </a:pPr>
              <a:t>5/18/2020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9144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>
              <a:defRPr/>
            </a:pPr>
            <a:fld id="{AFC0F33C-0168-4294-B6CE-1EAEAFD39579}" type="slidenum">
              <a:rPr lang="en-US" smtClean="0">
                <a:solidFill>
                  <a:prstClr val="black"/>
                </a:solidFill>
              </a:rPr>
              <a:pPr defTabSz="914400"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1" y="5715000"/>
            <a:ext cx="1728948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381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>
              <a:defRPr/>
            </a:pPr>
            <a:fld id="{79BCA0D1-FB9A-4131-9AAF-FE1DA620FE9F}" type="datetimeFigureOut">
              <a:rPr lang="en-US" smtClean="0">
                <a:solidFill>
                  <a:prstClr val="black"/>
                </a:solidFill>
              </a:rPr>
              <a:pPr defTabSz="914400">
                <a:defRPr/>
              </a:pPr>
              <a:t>5/18/2020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9144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>
              <a:defRPr/>
            </a:pPr>
            <a:fld id="{AFC0F33C-0168-4294-B6CE-1EAEAFD39579}" type="slidenum">
              <a:rPr lang="en-US" smtClean="0">
                <a:solidFill>
                  <a:prstClr val="black"/>
                </a:solidFill>
              </a:rPr>
              <a:pPr defTabSz="914400"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1" y="5715000"/>
            <a:ext cx="1728948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120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473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>
              <a:defRPr/>
            </a:pPr>
            <a:fld id="{79BCA0D1-FB9A-4131-9AAF-FE1DA620FE9F}" type="datetimeFigureOut">
              <a:rPr lang="en-US" smtClean="0">
                <a:solidFill>
                  <a:prstClr val="black"/>
                </a:solidFill>
              </a:rPr>
              <a:pPr defTabSz="914400">
                <a:defRPr/>
              </a:pPr>
              <a:t>5/18/2020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9144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>
              <a:defRPr/>
            </a:pPr>
            <a:fld id="{AFC0F33C-0168-4294-B6CE-1EAEAFD39579}" type="slidenum">
              <a:rPr lang="en-US" smtClean="0">
                <a:solidFill>
                  <a:prstClr val="black"/>
                </a:solidFill>
              </a:rPr>
              <a:pPr defTabSz="914400"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1" y="5715000"/>
            <a:ext cx="1728948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092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noFill/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>
              <a:defRPr/>
            </a:pPr>
            <a:fld id="{79BCA0D1-FB9A-4131-9AAF-FE1DA620FE9F}" type="datetimeFigureOut">
              <a:rPr lang="en-US" smtClean="0">
                <a:solidFill>
                  <a:prstClr val="black"/>
                </a:solidFill>
              </a:rPr>
              <a:pPr defTabSz="914400">
                <a:defRPr/>
              </a:pPr>
              <a:t>5/18/2020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9144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>
              <a:defRPr/>
            </a:pPr>
            <a:fld id="{AFC0F33C-0168-4294-B6CE-1EAEAFD39579}" type="slidenum">
              <a:rPr lang="en-US" smtClean="0">
                <a:solidFill>
                  <a:prstClr val="black"/>
                </a:solidFill>
              </a:rPr>
              <a:pPr defTabSz="914400"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1" y="5715000"/>
            <a:ext cx="1728948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496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90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95401"/>
            <a:ext cx="10972800" cy="4267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767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46075" indent="0" algn="l" defTabSz="914400" rtl="0" eaLnBrk="1" latinLnBrk="0" hangingPunct="1">
        <a:spcBef>
          <a:spcPct val="0"/>
        </a:spcBef>
        <a:buNone/>
        <a:defRPr sz="4000" kern="1200" cap="all" baseline="0">
          <a:solidFill>
            <a:srgbClr val="71BCA5"/>
          </a:solidFill>
          <a:latin typeface="Tungsten Bold" pitchFamily="50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6"/>
        </a:buClr>
        <a:buFont typeface="Arial" panose="020B0604020202020204" pitchFamily="34" charset="0"/>
        <a:buChar char="•"/>
        <a:defRPr sz="3200" kern="1200">
          <a:solidFill>
            <a:schemeClr val="bg1">
              <a:lumMod val="50000"/>
            </a:schemeClr>
          </a:solidFill>
          <a:latin typeface="Arvo" panose="02060603040202090304" pitchFamily="18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6"/>
        </a:buClr>
        <a:buFont typeface="Arial" panose="020B0604020202020204" pitchFamily="34" charset="0"/>
        <a:buChar char="–"/>
        <a:defRPr sz="2400" kern="1200">
          <a:solidFill>
            <a:schemeClr val="bg1">
              <a:lumMod val="50000"/>
            </a:schemeClr>
          </a:solidFill>
          <a:latin typeface="Arvo" panose="02060603040202090304" pitchFamily="18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anose="020B0604020202020204" pitchFamily="34" charset="0"/>
        <a:buChar char="•"/>
        <a:defRPr sz="2400" kern="1200">
          <a:solidFill>
            <a:schemeClr val="bg1">
              <a:lumMod val="50000"/>
            </a:schemeClr>
          </a:solidFill>
          <a:latin typeface="Arvo" panose="02060603040202090304" pitchFamily="18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anose="020B0604020202020204" pitchFamily="34" charset="0"/>
        <a:buChar char="–"/>
        <a:defRPr sz="2000" kern="1200">
          <a:solidFill>
            <a:schemeClr val="bg1">
              <a:lumMod val="50000"/>
            </a:schemeClr>
          </a:solidFill>
          <a:latin typeface="Arvo" panose="02060603040202090304" pitchFamily="18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anose="020B0604020202020204" pitchFamily="34" charset="0"/>
        <a:buChar char="»"/>
        <a:defRPr sz="2000" kern="1200">
          <a:solidFill>
            <a:schemeClr val="bg1">
              <a:lumMod val="50000"/>
            </a:schemeClr>
          </a:solidFill>
          <a:latin typeface="Arvo" panose="02060603040202090304" pitchFamily="18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4.emf"/><Relationship Id="rId5" Type="http://schemas.openxmlformats.org/officeDocument/2006/relationships/diagramQuickStyle" Target="../diagrams/quickStyle1.xml"/><Relationship Id="rId10" Type="http://schemas.openxmlformats.org/officeDocument/2006/relationships/customXml" Target="../ink/ink2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77960" cy="488634"/>
          </a:xfrm>
        </p:spPr>
        <p:txBody>
          <a:bodyPr/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Shatterproof org. chart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4785275"/>
              </p:ext>
            </p:extLst>
          </p:nvPr>
        </p:nvGraphicFramePr>
        <p:xfrm>
          <a:off x="1181103" y="679135"/>
          <a:ext cx="10455275" cy="6178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105F1AA-0323-4963-863E-A08B0F860571}"/>
              </a:ext>
            </a:extLst>
          </p:cNvPr>
          <p:cNvSpPr txBox="1"/>
          <p:nvPr/>
        </p:nvSpPr>
        <p:spPr>
          <a:xfrm>
            <a:off x="1333504" y="6581001"/>
            <a:ext cx="23621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Red Box:  To Be Hired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11AF1EF9-97CC-4015-A352-A87FCF9E444A}"/>
                  </a:ext>
                </a:extLst>
              </p14:cNvPr>
              <p14:cNvContentPartPr/>
              <p14:nvPr/>
            </p14:nvContentPartPr>
            <p14:xfrm>
              <a:off x="6662577" y="5108557"/>
              <a:ext cx="360" cy="3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11AF1EF9-97CC-4015-A352-A87FCF9E444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657897" y="5103877"/>
                <a:ext cx="9360" cy="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706C5014-8D58-4B5A-A0FC-4F4737499412}"/>
                  </a:ext>
                </a:extLst>
              </p14:cNvPr>
              <p14:cNvContentPartPr/>
              <p14:nvPr/>
            </p14:nvContentPartPr>
            <p14:xfrm>
              <a:off x="3403640" y="1346340"/>
              <a:ext cx="6840" cy="3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706C5014-8D58-4B5A-A0FC-4F4737499412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402200" y="1344900"/>
                <a:ext cx="9720" cy="3240"/>
              </a:xfrm>
              <a:prstGeom prst="rect">
                <a:avLst/>
              </a:prstGeom>
            </p:spPr>
          </p:pic>
        </mc:Fallback>
      </mc:AlternateContent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4E8C39F-A09D-4A68-8375-35508E3B73E9}"/>
              </a:ext>
            </a:extLst>
          </p:cNvPr>
          <p:cNvCxnSpPr/>
          <p:nvPr/>
        </p:nvCxnSpPr>
        <p:spPr>
          <a:xfrm>
            <a:off x="3562350" y="292735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C10F37D-CFC8-4AB0-9D53-5719BCA26351}"/>
              </a:ext>
            </a:extLst>
          </p:cNvPr>
          <p:cNvCxnSpPr/>
          <p:nvPr/>
        </p:nvCxnSpPr>
        <p:spPr>
          <a:xfrm>
            <a:off x="3683000" y="356552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A1295F-2FB1-4EE1-B2F7-910FFC4064DA}"/>
              </a:ext>
            </a:extLst>
          </p:cNvPr>
          <p:cNvCxnSpPr>
            <a:cxnSpLocks/>
          </p:cNvCxnSpPr>
          <p:nvPr/>
        </p:nvCxnSpPr>
        <p:spPr>
          <a:xfrm>
            <a:off x="8231842" y="329565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11DA4BA-901F-4371-BAF6-67A23578F03F}"/>
              </a:ext>
            </a:extLst>
          </p:cNvPr>
          <p:cNvCxnSpPr/>
          <p:nvPr/>
        </p:nvCxnSpPr>
        <p:spPr>
          <a:xfrm>
            <a:off x="8788360" y="33147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DA55F2F-9B4B-479E-A4EF-AC8FCCADEB25}"/>
              </a:ext>
            </a:extLst>
          </p:cNvPr>
          <p:cNvCxnSpPr/>
          <p:nvPr/>
        </p:nvCxnSpPr>
        <p:spPr>
          <a:xfrm>
            <a:off x="9721850" y="49911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8949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AC604EA-FCF4-48E2-AF75-3C836EDB3F09}"/>
              </a:ext>
            </a:extLst>
          </p:cNvPr>
          <p:cNvCxnSpPr/>
          <p:nvPr/>
        </p:nvCxnSpPr>
        <p:spPr>
          <a:xfrm>
            <a:off x="8956405" y="4289759"/>
            <a:ext cx="0" cy="40404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9307DFB-2050-4BE9-8C40-499E93FE532A}"/>
              </a:ext>
            </a:extLst>
          </p:cNvPr>
          <p:cNvCxnSpPr/>
          <p:nvPr/>
        </p:nvCxnSpPr>
        <p:spPr>
          <a:xfrm>
            <a:off x="4003969" y="4296851"/>
            <a:ext cx="0" cy="40404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70236C4-C9FB-4DC3-9298-637932BEE9C3}"/>
              </a:ext>
            </a:extLst>
          </p:cNvPr>
          <p:cNvCxnSpPr>
            <a:cxnSpLocks/>
          </p:cNvCxnSpPr>
          <p:nvPr/>
        </p:nvCxnSpPr>
        <p:spPr>
          <a:xfrm flipV="1">
            <a:off x="4003969" y="4287973"/>
            <a:ext cx="4943181" cy="813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D67D702-65AE-4103-87CF-DD8995EE8065}"/>
              </a:ext>
            </a:extLst>
          </p:cNvPr>
          <p:cNvSpPr/>
          <p:nvPr/>
        </p:nvSpPr>
        <p:spPr>
          <a:xfrm>
            <a:off x="5584361" y="702168"/>
            <a:ext cx="1822885" cy="911442"/>
          </a:xfrm>
          <a:custGeom>
            <a:avLst/>
            <a:gdLst>
              <a:gd name="connsiteX0" fmla="*/ 0 w 1822885"/>
              <a:gd name="connsiteY0" fmla="*/ 0 h 911442"/>
              <a:gd name="connsiteX1" fmla="*/ 1822885 w 1822885"/>
              <a:gd name="connsiteY1" fmla="*/ 0 h 911442"/>
              <a:gd name="connsiteX2" fmla="*/ 1822885 w 1822885"/>
              <a:gd name="connsiteY2" fmla="*/ 911442 h 911442"/>
              <a:gd name="connsiteX3" fmla="*/ 0 w 1822885"/>
              <a:gd name="connsiteY3" fmla="*/ 911442 h 911442"/>
              <a:gd name="connsiteX4" fmla="*/ 0 w 1822885"/>
              <a:gd name="connsiteY4" fmla="*/ 0 h 911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2885" h="911442">
                <a:moveTo>
                  <a:pt x="0" y="0"/>
                </a:moveTo>
                <a:lnTo>
                  <a:pt x="1822885" y="0"/>
                </a:lnTo>
                <a:lnTo>
                  <a:pt x="1822885" y="911442"/>
                </a:lnTo>
                <a:lnTo>
                  <a:pt x="0" y="91144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/>
              <a:t>Kirsten Seckler</a:t>
            </a:r>
          </a:p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/>
              <a:t>Chief Marketing &amp; Communications Officer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EE4726E-D0B5-40A0-A1F1-CBEB191E7A55}"/>
              </a:ext>
            </a:extLst>
          </p:cNvPr>
          <p:cNvSpPr/>
          <p:nvPr/>
        </p:nvSpPr>
        <p:spPr>
          <a:xfrm>
            <a:off x="3116138" y="4489658"/>
            <a:ext cx="1822885" cy="911442"/>
          </a:xfrm>
          <a:custGeom>
            <a:avLst/>
            <a:gdLst>
              <a:gd name="connsiteX0" fmla="*/ 0 w 1822885"/>
              <a:gd name="connsiteY0" fmla="*/ 0 h 911442"/>
              <a:gd name="connsiteX1" fmla="*/ 1822885 w 1822885"/>
              <a:gd name="connsiteY1" fmla="*/ 0 h 911442"/>
              <a:gd name="connsiteX2" fmla="*/ 1822885 w 1822885"/>
              <a:gd name="connsiteY2" fmla="*/ 911442 h 911442"/>
              <a:gd name="connsiteX3" fmla="*/ 0 w 1822885"/>
              <a:gd name="connsiteY3" fmla="*/ 911442 h 911442"/>
              <a:gd name="connsiteX4" fmla="*/ 0 w 1822885"/>
              <a:gd name="connsiteY4" fmla="*/ 0 h 911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2885" h="911442">
                <a:moveTo>
                  <a:pt x="0" y="0"/>
                </a:moveTo>
                <a:lnTo>
                  <a:pt x="1822885" y="0"/>
                </a:lnTo>
                <a:lnTo>
                  <a:pt x="1822885" y="911442"/>
                </a:lnTo>
                <a:lnTo>
                  <a:pt x="0" y="91144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/>
              <a:t>Jess Keefe</a:t>
            </a:r>
          </a:p>
          <a:p>
            <a:pPr marL="0" lvl="0" indent="0"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b="0" kern="1200" dirty="0"/>
              <a:t>Director of Digital </a:t>
            </a:r>
          </a:p>
          <a:p>
            <a:pPr marL="0" lvl="0" indent="0" algn="ctr" defTabSz="5334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b="0" kern="1200" dirty="0"/>
              <a:t> Strategy, Advocacy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9A3E85F9-263A-45E9-8EF2-28C47474AE21}"/>
              </a:ext>
            </a:extLst>
          </p:cNvPr>
          <p:cNvSpPr/>
          <p:nvPr/>
        </p:nvSpPr>
        <p:spPr>
          <a:xfrm>
            <a:off x="5584361" y="4491198"/>
            <a:ext cx="1822885" cy="911442"/>
          </a:xfrm>
          <a:custGeom>
            <a:avLst/>
            <a:gdLst>
              <a:gd name="connsiteX0" fmla="*/ 0 w 1822885"/>
              <a:gd name="connsiteY0" fmla="*/ 0 h 911442"/>
              <a:gd name="connsiteX1" fmla="*/ 1822885 w 1822885"/>
              <a:gd name="connsiteY1" fmla="*/ 0 h 911442"/>
              <a:gd name="connsiteX2" fmla="*/ 1822885 w 1822885"/>
              <a:gd name="connsiteY2" fmla="*/ 911442 h 911442"/>
              <a:gd name="connsiteX3" fmla="*/ 0 w 1822885"/>
              <a:gd name="connsiteY3" fmla="*/ 911442 h 911442"/>
              <a:gd name="connsiteX4" fmla="*/ 0 w 1822885"/>
              <a:gd name="connsiteY4" fmla="*/ 0 h 911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2885" h="911442">
                <a:moveTo>
                  <a:pt x="0" y="0"/>
                </a:moveTo>
                <a:lnTo>
                  <a:pt x="1822885" y="0"/>
                </a:lnTo>
                <a:lnTo>
                  <a:pt x="1822885" y="911442"/>
                </a:lnTo>
                <a:lnTo>
                  <a:pt x="0" y="91144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/>
              <a:t>Stacy Gerard</a:t>
            </a:r>
          </a:p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b="0" kern="1200" dirty="0"/>
              <a:t>Director, Content Strategy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C1D79EA4-38BF-4B85-B72D-84FE9A92BAF8}"/>
              </a:ext>
            </a:extLst>
          </p:cNvPr>
          <p:cNvSpPr/>
          <p:nvPr/>
        </p:nvSpPr>
        <p:spPr>
          <a:xfrm>
            <a:off x="8044963" y="4486322"/>
            <a:ext cx="1822885" cy="911442"/>
          </a:xfrm>
          <a:custGeom>
            <a:avLst/>
            <a:gdLst>
              <a:gd name="connsiteX0" fmla="*/ 0 w 1822885"/>
              <a:gd name="connsiteY0" fmla="*/ 0 h 911442"/>
              <a:gd name="connsiteX1" fmla="*/ 1822885 w 1822885"/>
              <a:gd name="connsiteY1" fmla="*/ 0 h 911442"/>
              <a:gd name="connsiteX2" fmla="*/ 1822885 w 1822885"/>
              <a:gd name="connsiteY2" fmla="*/ 911442 h 911442"/>
              <a:gd name="connsiteX3" fmla="*/ 0 w 1822885"/>
              <a:gd name="connsiteY3" fmla="*/ 911442 h 911442"/>
              <a:gd name="connsiteX4" fmla="*/ 0 w 1822885"/>
              <a:gd name="connsiteY4" fmla="*/ 0 h 911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2885" h="911442">
                <a:moveTo>
                  <a:pt x="0" y="0"/>
                </a:moveTo>
                <a:lnTo>
                  <a:pt x="1822885" y="0"/>
                </a:lnTo>
                <a:lnTo>
                  <a:pt x="1822885" y="911442"/>
                </a:lnTo>
                <a:lnTo>
                  <a:pt x="0" y="91144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/>
              <a:t>Alan Camuto</a:t>
            </a:r>
          </a:p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/>
              <a:t>Digital Designer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334C5BE-E1E2-42BD-BFAE-21AA0474FEDF}"/>
              </a:ext>
            </a:extLst>
          </p:cNvPr>
          <p:cNvSpPr/>
          <p:nvPr/>
        </p:nvSpPr>
        <p:spPr>
          <a:xfrm>
            <a:off x="3116138" y="1761804"/>
            <a:ext cx="1822885" cy="911442"/>
          </a:xfrm>
          <a:custGeom>
            <a:avLst/>
            <a:gdLst>
              <a:gd name="connsiteX0" fmla="*/ 0 w 1822885"/>
              <a:gd name="connsiteY0" fmla="*/ 0 h 911442"/>
              <a:gd name="connsiteX1" fmla="*/ 1822885 w 1822885"/>
              <a:gd name="connsiteY1" fmla="*/ 0 h 911442"/>
              <a:gd name="connsiteX2" fmla="*/ 1822885 w 1822885"/>
              <a:gd name="connsiteY2" fmla="*/ 911442 h 911442"/>
              <a:gd name="connsiteX3" fmla="*/ 0 w 1822885"/>
              <a:gd name="connsiteY3" fmla="*/ 911442 h 911442"/>
              <a:gd name="connsiteX4" fmla="*/ 0 w 1822885"/>
              <a:gd name="connsiteY4" fmla="*/ 0 h 911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2885" h="911442">
                <a:moveTo>
                  <a:pt x="0" y="0"/>
                </a:moveTo>
                <a:lnTo>
                  <a:pt x="1822885" y="0"/>
                </a:lnTo>
                <a:lnTo>
                  <a:pt x="1822885" y="911442"/>
                </a:lnTo>
                <a:lnTo>
                  <a:pt x="0" y="91144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/>
              <a:t>Maritza </a:t>
            </a:r>
            <a:r>
              <a:rPr lang="en-US" sz="1200" kern="1200" dirty="0" err="1"/>
              <a:t>Hiciano</a:t>
            </a:r>
            <a:endParaRPr lang="en-US" sz="1200" kern="1200" dirty="0"/>
          </a:p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/>
              <a:t>Customer Support Coordinator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9962274-B8BD-864A-BEB0-BD979A1A7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075" y="104775"/>
            <a:ext cx="11774451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 &amp; </a:t>
            </a:r>
            <a:r>
              <a:rPr lang="en-US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Communications Team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EFA4D14-A0C6-4AAA-AE19-93AC045D1BBA}"/>
              </a:ext>
            </a:extLst>
          </p:cNvPr>
          <p:cNvCxnSpPr>
            <a:cxnSpLocks/>
          </p:cNvCxnSpPr>
          <p:nvPr/>
        </p:nvCxnSpPr>
        <p:spPr>
          <a:xfrm>
            <a:off x="6466476" y="1617278"/>
            <a:ext cx="0" cy="28781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E1492B7A-41B8-4D27-AC9E-1E7B4EDC7FA8}"/>
              </a:ext>
            </a:extLst>
          </p:cNvPr>
          <p:cNvSpPr/>
          <p:nvPr/>
        </p:nvSpPr>
        <p:spPr>
          <a:xfrm>
            <a:off x="5584361" y="3160606"/>
            <a:ext cx="1822885" cy="911442"/>
          </a:xfrm>
          <a:custGeom>
            <a:avLst/>
            <a:gdLst>
              <a:gd name="connsiteX0" fmla="*/ 0 w 1822885"/>
              <a:gd name="connsiteY0" fmla="*/ 0 h 911442"/>
              <a:gd name="connsiteX1" fmla="*/ 1822885 w 1822885"/>
              <a:gd name="connsiteY1" fmla="*/ 0 h 911442"/>
              <a:gd name="connsiteX2" fmla="*/ 1822885 w 1822885"/>
              <a:gd name="connsiteY2" fmla="*/ 911442 h 911442"/>
              <a:gd name="connsiteX3" fmla="*/ 0 w 1822885"/>
              <a:gd name="connsiteY3" fmla="*/ 911442 h 911442"/>
              <a:gd name="connsiteX4" fmla="*/ 0 w 1822885"/>
              <a:gd name="connsiteY4" fmla="*/ 0 h 911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2885" h="911442">
                <a:moveTo>
                  <a:pt x="0" y="0"/>
                </a:moveTo>
                <a:lnTo>
                  <a:pt x="1822885" y="0"/>
                </a:lnTo>
                <a:lnTo>
                  <a:pt x="1822885" y="911442"/>
                </a:lnTo>
                <a:lnTo>
                  <a:pt x="0" y="91144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/>
              <a:t>Sarah </a:t>
            </a:r>
            <a:r>
              <a:rPr lang="en-US" sz="1200" kern="1200" dirty="0" err="1"/>
              <a:t>Sartori</a:t>
            </a:r>
            <a:r>
              <a:rPr lang="en-US" sz="1200" kern="1200" dirty="0"/>
              <a:t> </a:t>
            </a:r>
          </a:p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b="0" kern="1200" dirty="0"/>
              <a:t>VP, Digital Marketing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A4C8E402-9FDB-400F-9ACD-889DBEE32FE1}"/>
              </a:ext>
            </a:extLst>
          </p:cNvPr>
          <p:cNvCxnSpPr>
            <a:cxnSpLocks/>
          </p:cNvCxnSpPr>
          <p:nvPr/>
        </p:nvCxnSpPr>
        <p:spPr>
          <a:xfrm>
            <a:off x="4939023" y="2217525"/>
            <a:ext cx="152745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429FC307-ADAA-48E4-A506-4ABDAD6CCB33}"/>
              </a:ext>
            </a:extLst>
          </p:cNvPr>
          <p:cNvCxnSpPr/>
          <p:nvPr/>
        </p:nvCxnSpPr>
        <p:spPr>
          <a:xfrm>
            <a:off x="11071025" y="2933850"/>
            <a:ext cx="0" cy="40404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7BCAE20-2025-4941-94BC-BAD7D113A370}"/>
              </a:ext>
            </a:extLst>
          </p:cNvPr>
          <p:cNvCxnSpPr/>
          <p:nvPr/>
        </p:nvCxnSpPr>
        <p:spPr>
          <a:xfrm>
            <a:off x="1372853" y="2940942"/>
            <a:ext cx="0" cy="40404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4685F1CE-D1FB-419D-B73A-67BF1BB891F8}"/>
              </a:ext>
            </a:extLst>
          </p:cNvPr>
          <p:cNvCxnSpPr>
            <a:cxnSpLocks/>
          </p:cNvCxnSpPr>
          <p:nvPr/>
        </p:nvCxnSpPr>
        <p:spPr>
          <a:xfrm>
            <a:off x="1372853" y="2933850"/>
            <a:ext cx="9698172" cy="709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5065904D-FD0F-4327-9FD9-EA768EA327A8}"/>
              </a:ext>
            </a:extLst>
          </p:cNvPr>
          <p:cNvCxnSpPr>
            <a:cxnSpLocks/>
          </p:cNvCxnSpPr>
          <p:nvPr/>
        </p:nvCxnSpPr>
        <p:spPr>
          <a:xfrm>
            <a:off x="5743194" y="6071425"/>
            <a:ext cx="37185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9988DE82-5E8D-4754-ADF5-E2A13DE3F82E}"/>
              </a:ext>
            </a:extLst>
          </p:cNvPr>
          <p:cNvCxnSpPr>
            <a:cxnSpLocks/>
          </p:cNvCxnSpPr>
          <p:nvPr/>
        </p:nvCxnSpPr>
        <p:spPr>
          <a:xfrm>
            <a:off x="656116" y="5630114"/>
            <a:ext cx="37185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8276D28-B8A9-4B00-AA38-799877870353}"/>
              </a:ext>
            </a:extLst>
          </p:cNvPr>
          <p:cNvSpPr/>
          <p:nvPr/>
        </p:nvSpPr>
        <p:spPr>
          <a:xfrm>
            <a:off x="202503" y="3160606"/>
            <a:ext cx="2268297" cy="1768233"/>
          </a:xfrm>
          <a:custGeom>
            <a:avLst/>
            <a:gdLst>
              <a:gd name="connsiteX0" fmla="*/ 0 w 2457104"/>
              <a:gd name="connsiteY0" fmla="*/ 0 h 1549553"/>
              <a:gd name="connsiteX1" fmla="*/ 2457104 w 2457104"/>
              <a:gd name="connsiteY1" fmla="*/ 0 h 1549553"/>
              <a:gd name="connsiteX2" fmla="*/ 2457104 w 2457104"/>
              <a:gd name="connsiteY2" fmla="*/ 1549553 h 1549553"/>
              <a:gd name="connsiteX3" fmla="*/ 0 w 2457104"/>
              <a:gd name="connsiteY3" fmla="*/ 1549553 h 1549553"/>
              <a:gd name="connsiteX4" fmla="*/ 0 w 2457104"/>
              <a:gd name="connsiteY4" fmla="*/ 0 h 1549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7104" h="1549553">
                <a:moveTo>
                  <a:pt x="0" y="0"/>
                </a:moveTo>
                <a:lnTo>
                  <a:pt x="2457104" y="0"/>
                </a:lnTo>
                <a:lnTo>
                  <a:pt x="2457104" y="1549553"/>
                </a:lnTo>
                <a:lnTo>
                  <a:pt x="0" y="154955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/>
              <a:t>Community Engagement Directors</a:t>
            </a:r>
          </a:p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b="0" i="1" kern="1200" dirty="0"/>
              <a:t>(Regional) </a:t>
            </a:r>
          </a:p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200" kern="1200" dirty="0" smtClean="0"/>
          </a:p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 smtClean="0"/>
              <a:t>Alicia </a:t>
            </a:r>
            <a:r>
              <a:rPr lang="en-US" sz="1200" kern="1200" dirty="0"/>
              <a:t>Ball</a:t>
            </a:r>
          </a:p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/>
              <a:t>Renee Barros</a:t>
            </a:r>
          </a:p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/>
              <a:t>Mary Cannon</a:t>
            </a:r>
          </a:p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/>
              <a:t>Donovan Kitamura</a:t>
            </a:r>
          </a:p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/>
              <a:t>Susan Wynne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1A265A2-1A3E-4C4D-B67D-47735B623C8C}"/>
              </a:ext>
            </a:extLst>
          </p:cNvPr>
          <p:cNvSpPr/>
          <p:nvPr/>
        </p:nvSpPr>
        <p:spPr>
          <a:xfrm>
            <a:off x="10159583" y="3160606"/>
            <a:ext cx="1822885" cy="911442"/>
          </a:xfrm>
          <a:custGeom>
            <a:avLst/>
            <a:gdLst>
              <a:gd name="connsiteX0" fmla="*/ 0 w 1822885"/>
              <a:gd name="connsiteY0" fmla="*/ 0 h 911442"/>
              <a:gd name="connsiteX1" fmla="*/ 1822885 w 1822885"/>
              <a:gd name="connsiteY1" fmla="*/ 0 h 911442"/>
              <a:gd name="connsiteX2" fmla="*/ 1822885 w 1822885"/>
              <a:gd name="connsiteY2" fmla="*/ 911442 h 911442"/>
              <a:gd name="connsiteX3" fmla="*/ 0 w 1822885"/>
              <a:gd name="connsiteY3" fmla="*/ 911442 h 911442"/>
              <a:gd name="connsiteX4" fmla="*/ 0 w 1822885"/>
              <a:gd name="connsiteY4" fmla="*/ 0 h 911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2885" h="911442">
                <a:moveTo>
                  <a:pt x="0" y="0"/>
                </a:moveTo>
                <a:lnTo>
                  <a:pt x="1822885" y="0"/>
                </a:lnTo>
                <a:lnTo>
                  <a:pt x="1822885" y="911442"/>
                </a:lnTo>
                <a:lnTo>
                  <a:pt x="0" y="91144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/>
              <a:t>Rosie </a:t>
            </a:r>
            <a:r>
              <a:rPr lang="en-US" sz="1200" kern="1200" dirty="0" err="1"/>
              <a:t>Chuong</a:t>
            </a:r>
            <a:endParaRPr lang="en-US" sz="1200" kern="1200" dirty="0"/>
          </a:p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/>
              <a:t>Graphic Designer</a:t>
            </a:r>
          </a:p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i="1" kern="1200" dirty="0"/>
              <a:t>(Part-time Consultant)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FA65046E-7E40-40B1-9D90-BED3E2221570}"/>
              </a:ext>
            </a:extLst>
          </p:cNvPr>
          <p:cNvCxnSpPr>
            <a:cxnSpLocks/>
          </p:cNvCxnSpPr>
          <p:nvPr/>
        </p:nvCxnSpPr>
        <p:spPr>
          <a:xfrm>
            <a:off x="651443" y="4946919"/>
            <a:ext cx="0" cy="67803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61324231-9233-4A43-8B07-93CD8AB1A559}"/>
              </a:ext>
            </a:extLst>
          </p:cNvPr>
          <p:cNvCxnSpPr>
            <a:cxnSpLocks/>
          </p:cNvCxnSpPr>
          <p:nvPr/>
        </p:nvCxnSpPr>
        <p:spPr>
          <a:xfrm>
            <a:off x="5743685" y="5397764"/>
            <a:ext cx="0" cy="67803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57655401-A626-44F6-8E89-AABA67CBC875}"/>
              </a:ext>
            </a:extLst>
          </p:cNvPr>
          <p:cNvSpPr/>
          <p:nvPr/>
        </p:nvSpPr>
        <p:spPr>
          <a:xfrm>
            <a:off x="995635" y="5169231"/>
            <a:ext cx="1822885" cy="911442"/>
          </a:xfrm>
          <a:custGeom>
            <a:avLst/>
            <a:gdLst>
              <a:gd name="connsiteX0" fmla="*/ 0 w 1822885"/>
              <a:gd name="connsiteY0" fmla="*/ 0 h 911442"/>
              <a:gd name="connsiteX1" fmla="*/ 1822885 w 1822885"/>
              <a:gd name="connsiteY1" fmla="*/ 0 h 911442"/>
              <a:gd name="connsiteX2" fmla="*/ 1822885 w 1822885"/>
              <a:gd name="connsiteY2" fmla="*/ 911442 h 911442"/>
              <a:gd name="connsiteX3" fmla="*/ 0 w 1822885"/>
              <a:gd name="connsiteY3" fmla="*/ 911442 h 911442"/>
              <a:gd name="connsiteX4" fmla="*/ 0 w 1822885"/>
              <a:gd name="connsiteY4" fmla="*/ 0 h 911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2885" h="911442">
                <a:moveTo>
                  <a:pt x="0" y="0"/>
                </a:moveTo>
                <a:lnTo>
                  <a:pt x="1822885" y="0"/>
                </a:lnTo>
                <a:lnTo>
                  <a:pt x="1822885" y="911442"/>
                </a:lnTo>
                <a:lnTo>
                  <a:pt x="0" y="91144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/>
              <a:t>Stephen Dixon 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/>
              <a:t>Regional Marketing Coordinator</a:t>
            </a:r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719BD9D5-6C82-4BA3-A829-BCE6D2E46983}"/>
              </a:ext>
            </a:extLst>
          </p:cNvPr>
          <p:cNvSpPr/>
          <p:nvPr/>
        </p:nvSpPr>
        <p:spPr>
          <a:xfrm>
            <a:off x="6130105" y="5615704"/>
            <a:ext cx="1822885" cy="911442"/>
          </a:xfrm>
          <a:custGeom>
            <a:avLst/>
            <a:gdLst>
              <a:gd name="connsiteX0" fmla="*/ 0 w 1822885"/>
              <a:gd name="connsiteY0" fmla="*/ 0 h 911442"/>
              <a:gd name="connsiteX1" fmla="*/ 1822885 w 1822885"/>
              <a:gd name="connsiteY1" fmla="*/ 0 h 911442"/>
              <a:gd name="connsiteX2" fmla="*/ 1822885 w 1822885"/>
              <a:gd name="connsiteY2" fmla="*/ 911442 h 911442"/>
              <a:gd name="connsiteX3" fmla="*/ 0 w 1822885"/>
              <a:gd name="connsiteY3" fmla="*/ 911442 h 911442"/>
              <a:gd name="connsiteX4" fmla="*/ 0 w 1822885"/>
              <a:gd name="connsiteY4" fmla="*/ 0 h 911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2885" h="911442">
                <a:moveTo>
                  <a:pt x="0" y="0"/>
                </a:moveTo>
                <a:lnTo>
                  <a:pt x="1822885" y="0"/>
                </a:lnTo>
                <a:lnTo>
                  <a:pt x="1822885" y="911442"/>
                </a:lnTo>
                <a:lnTo>
                  <a:pt x="0" y="91144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/>
              <a:t>Travis Drageset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/>
              <a:t>Social Media Manager</a:t>
            </a:r>
          </a:p>
        </p:txBody>
      </p:sp>
    </p:spTree>
    <p:extLst>
      <p:ext uri="{BB962C8B-B14F-4D97-AF65-F5344CB8AC3E}">
        <p14:creationId xmlns:p14="http://schemas.microsoft.com/office/powerpoint/2010/main" val="290904420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255</Words>
  <Application>Microsoft Office PowerPoint</Application>
  <PresentationFormat>Widescreen</PresentationFormat>
  <Paragraphs>93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Arvo</vt:lpstr>
      <vt:lpstr>Calibri</vt:lpstr>
      <vt:lpstr>Franklin Gothic Book</vt:lpstr>
      <vt:lpstr>Franklin Gothic Medium</vt:lpstr>
      <vt:lpstr>Tungsten Bold</vt:lpstr>
      <vt:lpstr>1_Office Theme</vt:lpstr>
      <vt:lpstr>Shatterproof org. chart</vt:lpstr>
      <vt:lpstr>Marketing &amp; Communications Team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
  </dc:title>
  <dc:creator/>
  <cp:lastModifiedBy/>
  <cp:revision>1</cp:revision>
  <cp:lastPrinted>2016-06-02T14:35:38Z</cp:lastPrinted>
  <dcterms:created xsi:type="dcterms:W3CDTF">2016-06-02T14:35:38Z</dcterms:created>
  <dcterms:modified xsi:type="dcterms:W3CDTF">2020-05-18T18:44:44Z</dcterms:modified>
</cp:coreProperties>
</file>